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 id="2147483829" r:id="rId2"/>
    <p:sldMasterId id="2147483841" r:id="rId3"/>
  </p:sldMasterIdLst>
  <p:notesMasterIdLst>
    <p:notesMasterId r:id="rId19"/>
  </p:notesMasterIdLst>
  <p:sldIdLst>
    <p:sldId id="256" r:id="rId4"/>
    <p:sldId id="261" r:id="rId5"/>
    <p:sldId id="259" r:id="rId6"/>
    <p:sldId id="260" r:id="rId7"/>
    <p:sldId id="262" r:id="rId8"/>
    <p:sldId id="264" r:id="rId9"/>
    <p:sldId id="263" r:id="rId10"/>
    <p:sldId id="265" r:id="rId11"/>
    <p:sldId id="266" r:id="rId12"/>
    <p:sldId id="269" r:id="rId13"/>
    <p:sldId id="267" r:id="rId14"/>
    <p:sldId id="271" r:id="rId15"/>
    <p:sldId id="270" r:id="rId16"/>
    <p:sldId id="268"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407" autoAdjust="0"/>
  </p:normalViewPr>
  <p:slideViewPr>
    <p:cSldViewPr>
      <p:cViewPr>
        <p:scale>
          <a:sx n="80" d="100"/>
          <a:sy n="80" d="100"/>
        </p:scale>
        <p:origin x="-78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544"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CA986-A42B-4578-A832-24D832662C70}" type="datetimeFigureOut">
              <a:rPr lang="en-US" smtClean="0"/>
              <a:pPr/>
              <a:t>11/13/2011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03CD86-B87B-47E6-B400-3A381C3761B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(1) In increasing the focal length to 20 mm, the error is less than 5% for shorter distances, and below 3% for those more than 4.5 m. </a:t>
            </a:r>
          </a:p>
          <a:p>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(3) The conducted series of experiments, varying the base length from 6 cm to 10 cm, demonstrate that there are no significant changes in the achieved accuracy. As the pixel size cannot be changed effectively to make estimation improvements, the parameter that can be mainly tuned is the focal length. Any other opportunities for improvement of the depth estimation accuracy are: using of a high spatial resolution sensor (a small pixel size is preferable); increasing the distance between the cameras; increasing the focal length. </a:t>
            </a:r>
            <a:endParaRPr lang="en-U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(2) The accuracy of distance estimation is highest for objects located in the center of the frame for both shown focal lengths, due to the lack of optical distortions. </a:t>
            </a:r>
          </a:p>
          <a:p>
            <a:endParaRPr lang="en-US"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The aim of the present work is to investigate a simple approach for determining the distance to particular object points in a static scene, using the principles of the canonical stereovision systems, when a real one is not available. We used a conventional digital still camera, which is horizontally shifted by definite distance from its initial position. </a:t>
            </a:r>
            <a:endParaRPr lang="en-US" b="0"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One Stereovision system is canonical if it’s composed of two cameras with parallel principal axes</a:t>
            </a:r>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and coplanar image planes</a:t>
            </a:r>
            <a:r>
              <a:rPr lang="bg-BG" sz="1200" b="0"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horizontally shifted by a definite distance, so that the corresponding projection of each 3D point from the scene belongs to the same horizontal line from the image planes</a:t>
            </a:r>
            <a:r>
              <a:rPr lang="bg-BG" sz="1200" b="0" kern="1200" dirty="0" smtClean="0">
                <a:solidFill>
                  <a:schemeClr val="tx1"/>
                </a:solidFill>
                <a:latin typeface="+mn-lt"/>
                <a:ea typeface="+mn-ea"/>
                <a:cs typeface="+mn-cs"/>
              </a:rPr>
              <a:t>.</a:t>
            </a:r>
            <a:endParaRPr lang="en-US" sz="1200" b="0" kern="1200" dirty="0" smtClean="0">
              <a:solidFill>
                <a:schemeClr val="tx1"/>
              </a:solidFill>
              <a:latin typeface="+mn-lt"/>
              <a:ea typeface="+mn-ea"/>
              <a:cs typeface="+mn-cs"/>
            </a:endParaRPr>
          </a:p>
          <a:p>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The problem of determining the distance to objects in a scene by such a canonical stereovision configuration, is to find the horizontal displacement length (disparity) between two corresponding image points.</a:t>
            </a:r>
          </a:p>
          <a:p>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For given disparity x</a:t>
            </a:r>
            <a:r>
              <a:rPr lang="en-US" sz="1200" b="0" kern="1200" baseline="-25000" dirty="0" smtClean="0">
                <a:solidFill>
                  <a:schemeClr val="tx1"/>
                </a:solidFill>
                <a:latin typeface="+mn-lt"/>
                <a:ea typeface="+mn-ea"/>
                <a:cs typeface="+mn-cs"/>
              </a:rPr>
              <a:t>l </a:t>
            </a:r>
            <a:r>
              <a:rPr lang="en-US" sz="1200" b="0" kern="1200" dirty="0" smtClean="0">
                <a:solidFill>
                  <a:schemeClr val="tx1"/>
                </a:solidFill>
                <a:latin typeface="+mn-lt"/>
                <a:ea typeface="+mn-ea"/>
                <a:cs typeface="+mn-cs"/>
              </a:rPr>
              <a:t>- </a:t>
            </a:r>
            <a:r>
              <a:rPr lang="en-US" sz="1200" b="0" kern="1200" dirty="0" err="1" smtClean="0">
                <a:solidFill>
                  <a:schemeClr val="tx1"/>
                </a:solidFill>
                <a:latin typeface="+mn-lt"/>
                <a:ea typeface="+mn-ea"/>
                <a:cs typeface="+mn-cs"/>
              </a:rPr>
              <a:t>x</a:t>
            </a:r>
            <a:r>
              <a:rPr lang="en-US" sz="1200" b="0" kern="1200" baseline="-25000" dirty="0" err="1" smtClean="0">
                <a:solidFill>
                  <a:schemeClr val="tx1"/>
                </a:solidFill>
                <a:latin typeface="+mn-lt"/>
                <a:ea typeface="+mn-ea"/>
                <a:cs typeface="+mn-cs"/>
              </a:rPr>
              <a:t>r</a:t>
            </a:r>
            <a:r>
              <a:rPr lang="en-US" sz="1200" b="0" kern="1200" dirty="0" smtClean="0">
                <a:solidFill>
                  <a:schemeClr val="tx1"/>
                </a:solidFill>
                <a:latin typeface="+mn-lt"/>
                <a:ea typeface="+mn-ea"/>
                <a:cs typeface="+mn-cs"/>
              </a:rPr>
              <a:t> , the base length (b) between the cameras, the focal length (f) and the horizontal pixel size of the cameras’ sensors, is easy to find the distance to the scene points in world coordinates, according to this equation. </a:t>
            </a:r>
            <a:endParaRPr lang="en-US" b="0"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A procedure for corner detection is shown here. It can be stated in 3 major steps. First - the corner operator is applied to the input image and after that </a:t>
            </a:r>
            <a:r>
              <a:rPr lang="en-US" sz="1200" b="0" kern="1200" dirty="0" err="1" smtClean="0">
                <a:solidFill>
                  <a:schemeClr val="tx1"/>
                </a:solidFill>
                <a:latin typeface="+mn-lt"/>
                <a:ea typeface="+mn-ea"/>
                <a:cs typeface="+mn-cs"/>
              </a:rPr>
              <a:t>cornerness</a:t>
            </a:r>
            <a:r>
              <a:rPr lang="en-US" sz="1200" b="0" kern="1200" dirty="0" smtClean="0">
                <a:solidFill>
                  <a:schemeClr val="tx1"/>
                </a:solidFill>
                <a:latin typeface="+mn-lt"/>
                <a:ea typeface="+mn-ea"/>
                <a:cs typeface="+mn-cs"/>
              </a:rPr>
              <a:t> map is received. Then definite threshold is applied to the </a:t>
            </a:r>
            <a:r>
              <a:rPr lang="en-US" sz="1200" b="0" kern="1200" dirty="0" err="1" smtClean="0">
                <a:solidFill>
                  <a:schemeClr val="tx1"/>
                </a:solidFill>
                <a:latin typeface="+mn-lt"/>
                <a:ea typeface="+mn-ea"/>
                <a:cs typeface="+mn-cs"/>
              </a:rPr>
              <a:t>cornerness</a:t>
            </a:r>
            <a:r>
              <a:rPr lang="en-US" sz="1200" b="0" kern="1200" dirty="0" smtClean="0">
                <a:solidFill>
                  <a:schemeClr val="tx1"/>
                </a:solidFill>
                <a:latin typeface="+mn-lt"/>
                <a:ea typeface="+mn-ea"/>
                <a:cs typeface="+mn-cs"/>
              </a:rPr>
              <a:t> map. And finally non-maximal suppression is applied to the </a:t>
            </a:r>
            <a:r>
              <a:rPr lang="en-US" sz="1200" b="0" kern="1200" dirty="0" err="1" smtClean="0">
                <a:solidFill>
                  <a:schemeClr val="tx1"/>
                </a:solidFill>
                <a:latin typeface="+mn-lt"/>
                <a:ea typeface="+mn-ea"/>
                <a:cs typeface="+mn-cs"/>
              </a:rPr>
              <a:t>thresholded</a:t>
            </a:r>
            <a:r>
              <a:rPr lang="en-US" sz="1200" b="0" kern="1200" dirty="0" smtClean="0">
                <a:solidFill>
                  <a:schemeClr val="tx1"/>
                </a:solidFill>
                <a:latin typeface="+mn-lt"/>
                <a:ea typeface="+mn-ea"/>
                <a:cs typeface="+mn-cs"/>
              </a:rPr>
              <a:t> map and the remaining points are the searched corners. </a:t>
            </a:r>
            <a:endParaRPr lang="en-US" b="0"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This slide represents, measuring the degree of correlation between previously detected corners in stereo images. For the best match evaluation, groups of pixels (neighborhoods) are taken simultaneously for comparison, instead of comparing single pixels. In the case of horizontally shifted images, the search can be restricted to horizontal displacements only. </a:t>
            </a:r>
            <a:endParaRPr lang="en-US" b="0"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The last step of the distance estimation process requires determining the disparity using the corners’ correspondences and then performing disparity-to-depth conversion. The displacement length varies depending on the distance at which there is a point in the 3D space. Less distance means larger displacement and vice versa, i.e. the relationship between the distance and the horizontal displacement between the corresponding points is inversely </a:t>
            </a:r>
            <a:r>
              <a:rPr lang="en-US" sz="1200" b="0" kern="1200" dirty="0" err="1" smtClean="0">
                <a:solidFill>
                  <a:schemeClr val="tx1"/>
                </a:solidFill>
                <a:latin typeface="+mn-lt"/>
                <a:ea typeface="+mn-ea"/>
                <a:cs typeface="+mn-cs"/>
              </a:rPr>
              <a:t>proportionable</a:t>
            </a:r>
            <a:r>
              <a:rPr lang="en-US" sz="1200" b="0" kern="1200" dirty="0" smtClean="0">
                <a:solidFill>
                  <a:schemeClr val="tx1"/>
                </a:solidFill>
                <a:latin typeface="+mn-lt"/>
                <a:ea typeface="+mn-ea"/>
                <a:cs typeface="+mn-cs"/>
              </a:rPr>
              <a:t>.</a:t>
            </a:r>
            <a:endParaRPr lang="en-U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The experiments are conducted using one digital still camera mounted on a platform that provides an opportunity for horizontal translation by specific distances. </a:t>
            </a:r>
          </a:p>
          <a:p>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Each of the experiments was made with series of 6 photos: the first picture is taken on chosen starting position, while for the remaining five the camera shifts to different base lengths - from 6 to 10 cm with step of 1 cm. During the experiments, besides the change of the starting position, the focal length was changed too. </a:t>
            </a:r>
          </a:p>
          <a:p>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The real distances to objects from the scene was previously measured using a laser </a:t>
            </a:r>
            <a:r>
              <a:rPr lang="en-US" sz="1200" b="0" kern="1200" dirty="0" err="1" smtClean="0">
                <a:solidFill>
                  <a:schemeClr val="tx1"/>
                </a:solidFill>
                <a:latin typeface="+mn-lt"/>
                <a:ea typeface="+mn-ea"/>
                <a:cs typeface="+mn-cs"/>
              </a:rPr>
              <a:t>distancemeter</a:t>
            </a:r>
            <a:r>
              <a:rPr lang="en-US" sz="1200" b="0" kern="1200" dirty="0" smtClean="0">
                <a:solidFill>
                  <a:schemeClr val="tx1"/>
                </a:solidFill>
                <a:latin typeface="+mn-lt"/>
                <a:ea typeface="+mn-ea"/>
                <a:cs typeface="+mn-cs"/>
              </a:rPr>
              <a:t> with measurement precision ± 1 mm, in order to be used as reference data to determine the evaluation accuracy. </a:t>
            </a:r>
            <a:endParaRPr lang="en-US" b="0"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A software application for the purposes of experimental research was developed, which allows various parameters of the investigated algorithms to be specified (for example, the basic distance between a pair stereo images, the focal length, the pixel size, the minimum and the maximum distance at which to look for matches, the Harris corner detector settings, the size of the correlation window, and etc.) during the various stages of the depth estimation process. </a:t>
            </a:r>
            <a:endParaRPr lang="en-US" b="0"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The experimental results obtained, show that at focal length of 14 mm, higher accuracy is observed at distances up to 4.7 m - the error is below 3%, while, with increasing the distance, the error reaches to 8%. </a:t>
            </a:r>
            <a:endParaRPr lang="en-US" b="0" dirty="0"/>
          </a:p>
        </p:txBody>
      </p:sp>
      <p:sp>
        <p:nvSpPr>
          <p:cNvPr id="4" name="Slide Number Placeholder 3"/>
          <p:cNvSpPr>
            <a:spLocks noGrp="1"/>
          </p:cNvSpPr>
          <p:nvPr>
            <p:ph type="sldNum" sz="quarter" idx="10"/>
          </p:nvPr>
        </p:nvSpPr>
        <p:spPr/>
        <p:txBody>
          <a:bodyPr/>
          <a:lstStyle/>
          <a:p>
            <a:fld id="{B403CD86-B87B-47E6-B400-3A381C3761B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722376" y="2688336"/>
            <a:ext cx="7772400" cy="3108960"/>
          </a:xfrm>
        </p:spPr>
        <p:txBody>
          <a:bodyPr anchor="t" anchorCtr="0">
            <a:noAutofit/>
          </a:bodyPr>
          <a:lstStyle>
            <a:lvl1pPr algn="ctr">
              <a:defRPr lang="en-US" sz="6200" b="1" cap="none" spc="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722376" y="1133856"/>
            <a:ext cx="7772400" cy="1508760"/>
          </a:xfrm>
        </p:spPr>
        <p:txBody>
          <a:bodyPr anchor="b">
            <a:normAutofit/>
          </a:bodyPr>
          <a:lstStyle>
            <a:lvl1pPr marL="0" indent="0" algn="ctr">
              <a:buNone/>
              <a:defRPr lang="en-US" sz="2200" b="0">
                <a:solidFill>
                  <a:schemeClr val="tx2">
                    <a:shade val="55000"/>
                  </a:schemeClr>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4338EDCF-9864-4A87-AEB9-5F29809378A2}" type="datetime1">
              <a:rPr lang="en-US" smtClean="0"/>
              <a:pPr/>
              <a:t>11/13/2011</a:t>
            </a:fld>
            <a:endParaRPr lang="en-US"/>
          </a:p>
        </p:txBody>
      </p:sp>
      <p:sp>
        <p:nvSpPr>
          <p:cNvPr id="9" name="Rectangle 14"/>
          <p:cNvSpPr>
            <a:spLocks noGrp="1"/>
          </p:cNvSpPr>
          <p:nvPr>
            <p:ph type="sldNum" sz="quarter" idx="11"/>
          </p:nvPr>
        </p:nvSpPr>
        <p:spPr/>
        <p:txBody>
          <a:bodyPr/>
          <a:lstStyle>
            <a:lvl1pPr>
              <a:defRPr lang="en-US" sz="1100" b="1" smtClean="0"/>
            </a:lvl1pPr>
          </a:lstStyle>
          <a:p>
            <a:fld id="{9258B8BB-4B16-48D0-97E7-06E6004D62CF}" type="slidenum">
              <a:rPr lang="en-US" smtClean="0"/>
              <a:pPr/>
              <a:t>‹#›</a:t>
            </a:fld>
            <a:endParaRPr lang="en-US" dirty="0"/>
          </a:p>
        </p:txBody>
      </p:sp>
      <p:sp>
        <p:nvSpPr>
          <p:cNvPr id="25" name="Rectangle 27"/>
          <p:cNvSpPr>
            <a:spLocks noGrp="1"/>
          </p:cNvSpPr>
          <p:nvPr>
            <p:ph type="ftr" sz="quarter" idx="12"/>
          </p:nvPr>
        </p:nvSpPr>
        <p:spPr/>
        <p:txBody>
          <a:bodyPr/>
          <a:lstStyle>
            <a:lvl1pPr>
              <a:defRPr lang="en-US" smtClean="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E17CB-DDBD-4458-823B-A9C985E48919}" type="datetime1">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51046E-F7F2-4794-B106-CCBED65378D9}" type="datetime1">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722376" y="2688336"/>
            <a:ext cx="7772400" cy="3108960"/>
          </a:xfrm>
          <a:prstGeom prst="rect">
            <a:avLst/>
          </a:prstGeom>
        </p:spPr>
        <p:txBody>
          <a:bodyPr anchor="t" anchorCtr="0">
            <a:noAutofit/>
          </a:bodyPr>
          <a:lstStyle>
            <a:lvl1pPr algn="ctr">
              <a:defRPr lang="en-US" sz="6200" b="1" cap="none" spc="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defRPr>
            </a:lvl1pPr>
          </a:lstStyle>
          <a:p>
            <a:r>
              <a:rPr lang="en-US" dirty="0" smtClean="0"/>
              <a:t>Click to edit Master title style</a:t>
            </a:r>
            <a:endParaRPr lang="en-US" dirty="0"/>
          </a:p>
        </p:txBody>
      </p:sp>
      <p:sp>
        <p:nvSpPr>
          <p:cNvPr id="24" name="Rectangle 26"/>
          <p:cNvSpPr>
            <a:spLocks noGrp="1"/>
          </p:cNvSpPr>
          <p:nvPr>
            <p:ph type="subTitle" idx="1"/>
          </p:nvPr>
        </p:nvSpPr>
        <p:spPr>
          <a:xfrm>
            <a:off x="722376" y="1133856"/>
            <a:ext cx="7772400" cy="1508760"/>
          </a:xfrm>
          <a:prstGeom prst="rect">
            <a:avLst/>
          </a:prstGeom>
        </p:spPr>
        <p:txBody>
          <a:bodyPr anchor="b">
            <a:normAutofit/>
          </a:bodyPr>
          <a:lstStyle>
            <a:lvl1pPr marL="0" indent="0" algn="ctr">
              <a:buNone/>
              <a:defRPr lang="en-US" sz="2200" b="0">
                <a:solidFill>
                  <a:schemeClr val="tx2">
                    <a:shade val="55000"/>
                  </a:schemeClr>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4338EDCF-9864-4A87-AEB9-5F29809378A2}" type="datetime1">
              <a:rPr lang="en-US" smtClean="0"/>
              <a:pPr/>
              <a:t>11/13/2011</a:t>
            </a:fld>
            <a:endParaRPr lang="en-US"/>
          </a:p>
        </p:txBody>
      </p:sp>
      <p:sp>
        <p:nvSpPr>
          <p:cNvPr id="9" name="Rectangle 14"/>
          <p:cNvSpPr>
            <a:spLocks noGrp="1"/>
          </p:cNvSpPr>
          <p:nvPr>
            <p:ph type="sldNum" sz="quarter" idx="11"/>
          </p:nvPr>
        </p:nvSpPr>
        <p:spPr/>
        <p:txBody>
          <a:bodyPr/>
          <a:lstStyle>
            <a:lvl1pPr>
              <a:defRPr lang="en-US" sz="1100" b="1" smtClean="0"/>
            </a:lvl1pPr>
          </a:lstStyle>
          <a:p>
            <a:fld id="{9258B8BB-4B16-48D0-97E7-06E6004D62CF}" type="slidenum">
              <a:rPr lang="en-US" smtClean="0"/>
              <a:pPr/>
              <a:t>‹#›</a:t>
            </a:fld>
            <a:endParaRPr lang="en-US" dirty="0"/>
          </a:p>
        </p:txBody>
      </p:sp>
      <p:sp>
        <p:nvSpPr>
          <p:cNvPr id="25" name="Rectangle 27"/>
          <p:cNvSpPr>
            <a:spLocks noGrp="1"/>
          </p:cNvSpPr>
          <p:nvPr>
            <p:ph type="ftr" sz="quarter" idx="12"/>
          </p:nvPr>
        </p:nvSpPr>
        <p:spPr/>
        <p:txBody>
          <a:bodyPr/>
          <a:lstStyle>
            <a:lvl1pPr>
              <a:defRPr lang="en-US" smtClean="0"/>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a:xfrm>
            <a:off x="457200" y="304800"/>
            <a:ext cx="8229600" cy="1295400"/>
          </a:xfrm>
          <a:prstGeom prst="rect">
            <a:avLst/>
          </a:prstGeom>
        </p:spPr>
        <p:txBody>
          <a:bodyPr/>
          <a:lstStyle/>
          <a:p>
            <a:r>
              <a:rPr lang="en-US" smtClean="0"/>
              <a:t>Click to edit Master title style</a:t>
            </a:r>
            <a:endParaRPr lang="en-US"/>
          </a:p>
        </p:txBody>
      </p:sp>
      <p:sp>
        <p:nvSpPr>
          <p:cNvPr id="3" name="Rectangle 3"/>
          <p:cNvSpPr>
            <a:spLocks noGrp="1"/>
          </p:cNvSpPr>
          <p:nvPr>
            <p:ph idx="1"/>
          </p:nvPr>
        </p:nvSpPr>
        <p:spPr>
          <a:xfrm>
            <a:off x="457200" y="1828800"/>
            <a:ext cx="8229600" cy="42973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p:cNvSpPr>
          <p:nvPr>
            <p:ph type="dt" sz="half" idx="10"/>
          </p:nvPr>
        </p:nvSpPr>
        <p:spPr/>
        <p:txBody>
          <a:bodyPr/>
          <a:lstStyle/>
          <a:p>
            <a:fld id="{D09DA774-D45D-4D76-B1F2-31D1F233CBAB}" type="datetime1">
              <a:rPr lang="en-US" smtClean="0"/>
              <a:pPr/>
              <a:t>11/13/2011</a:t>
            </a:fld>
            <a:endParaRPr lang="en-US"/>
          </a:p>
        </p:txBody>
      </p:sp>
      <p:sp>
        <p:nvSpPr>
          <p:cNvPr id="5" name="Rectangle 5"/>
          <p:cNvSpPr>
            <a:spLocks noGrp="1"/>
          </p:cNvSpPr>
          <p:nvPr>
            <p:ph type="ftr" sz="quarter" idx="11"/>
          </p:nvPr>
        </p:nvSpPr>
        <p:spPr/>
        <p:txBody>
          <a:bodyPr/>
          <a:lstStyle/>
          <a:p>
            <a:endParaRPr lang="en-US"/>
          </a:p>
        </p:txBody>
      </p:sp>
      <p:sp>
        <p:nvSpPr>
          <p:cNvPr id="6" name="Rectangle 6"/>
          <p:cNvSpPr>
            <a:spLocks noGrp="1"/>
          </p:cNvSpPr>
          <p:nvPr>
            <p:ph type="sldNum" sz="quarter" idx="12"/>
          </p:nvPr>
        </p:nvSpPr>
        <p:spPr/>
        <p:txBody>
          <a:bodyPr/>
          <a:lstStyle/>
          <a:p>
            <a:fld id="{9258B8BB-4B16-48D0-97E7-06E6004D62CF}" type="slidenum">
              <a:rPr lang="en-US" smtClean="0"/>
              <a:pPr/>
              <a:t>‹#›</a:t>
            </a:fld>
            <a:endParaRPr lang="en-US"/>
          </a:p>
        </p:txBody>
      </p:sp>
      <p:cxnSp>
        <p:nvCxnSpPr>
          <p:cNvPr id="7" name="Straight Connector 6"/>
          <p:cNvCxnSpPr/>
          <p:nvPr userDrawn="1"/>
        </p:nvCxnSpPr>
        <p:spPr>
          <a:xfrm>
            <a:off x="457200" y="1676400"/>
            <a:ext cx="82296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8" name="Rounded Rectangle 7"/>
          <p:cNvSpPr/>
          <p:nvPr/>
        </p:nvSpPr>
        <p:spPr>
          <a:xfrm>
            <a:off x="690563" y="491696"/>
            <a:ext cx="7762875" cy="5874608"/>
          </a:xfrm>
          <a:prstGeom prst="roundRect">
            <a:avLst>
              <a:gd name="adj" fmla="val 2238"/>
            </a:avLst>
          </a:prstGeom>
          <a:gradFill rotWithShape="1">
            <a:gsLst>
              <a:gs pos="0">
                <a:schemeClr val="bg1">
                  <a:satMod val="300000"/>
                  <a:alpha val="50000"/>
                </a:schemeClr>
              </a:gs>
              <a:gs pos="35000">
                <a:schemeClr val="bg1">
                  <a:satMod val="300000"/>
                  <a:alpha val="87000"/>
                </a:schemeClr>
              </a:gs>
              <a:gs pos="50000">
                <a:schemeClr val="bg1">
                  <a:satMod val="300000"/>
                  <a:alpha val="92000"/>
                </a:schemeClr>
              </a:gs>
              <a:gs pos="60000">
                <a:schemeClr val="bg1">
                  <a:satMod val="300000"/>
                  <a:alpha val="89000"/>
                </a:schemeClr>
              </a:gs>
              <a:gs pos="100000">
                <a:schemeClr val="bg1">
                  <a:satMod val="300000"/>
                  <a:alpha val="55000"/>
                </a:schemeClr>
              </a:gs>
            </a:gsLst>
            <a:lin ang="5400000" scaled="1"/>
          </a:gradFill>
          <a:ln>
            <a:noFill/>
          </a:ln>
          <a:effectLst>
            <a:outerShdw blurRad="63500" dist="45720" dir="5400000" algn="t" rotWithShape="0">
              <a:schemeClr val="bg2">
                <a:shade val="30000"/>
                <a:satMod val="250000"/>
                <a:alpha val="90000"/>
              </a:schemeClr>
            </a:outerShdw>
          </a:effectLst>
          <a:scene3d>
            <a:camera prst="orthographicFront">
              <a:rot lat="0" lon="0" rev="0"/>
            </a:camera>
            <a:lightRig rig="contrasting" dir="t">
              <a:rot lat="0" lon="0" rev="7500000"/>
            </a:lightRig>
          </a:scene3d>
          <a:sp3d contourW="6350" prstMaterial="powder">
            <a:bevelT w="50800" h="63500"/>
            <a:contourClr>
              <a:schemeClr val="bg2">
                <a:shade val="90000"/>
                <a:lumMod val="5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2" name="Rectangle 2"/>
          <p:cNvSpPr>
            <a:spLocks noGrp="1"/>
          </p:cNvSpPr>
          <p:nvPr>
            <p:ph type="title"/>
          </p:nvPr>
        </p:nvSpPr>
        <p:spPr>
          <a:xfrm>
            <a:off x="777240" y="795996"/>
            <a:ext cx="7589520" cy="3112843"/>
          </a:xfrm>
          <a:prstGeom prst="rect">
            <a:avLst/>
          </a:prstGeom>
        </p:spPr>
        <p:txBody>
          <a:bodyPr anchor="b">
            <a:normAutofit/>
          </a:bodyPr>
          <a:lstStyle>
            <a:lvl1pPr algn="ctr">
              <a:buNone/>
              <a:defRPr lang="en-US" sz="6200" b="1" cap="none" spc="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defRPr>
            </a:lvl1pPr>
          </a:lstStyle>
          <a:p>
            <a:r>
              <a:rPr lang="en-US" smtClean="0"/>
              <a:t>Click to edit Master title style</a:t>
            </a:r>
            <a:endParaRPr lang="en-US" dirty="0"/>
          </a:p>
        </p:txBody>
      </p:sp>
      <p:sp>
        <p:nvSpPr>
          <p:cNvPr id="3" name="Rectangle 3"/>
          <p:cNvSpPr>
            <a:spLocks noGrp="1"/>
          </p:cNvSpPr>
          <p:nvPr>
            <p:ph type="body" idx="1"/>
          </p:nvPr>
        </p:nvSpPr>
        <p:spPr>
          <a:xfrm>
            <a:off x="777240" y="3948552"/>
            <a:ext cx="7589520" cy="1509712"/>
          </a:xfrm>
          <a:prstGeom prst="rect">
            <a:avLst/>
          </a:prstGeom>
        </p:spPr>
        <p:txBody>
          <a:bodyPr anchor="t">
            <a:normAutofit/>
          </a:bodyPr>
          <a:lstStyle>
            <a:lvl1pPr indent="0" algn="ctr">
              <a:buNone/>
              <a:defRPr lang="en-US" sz="22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a:xfrm>
            <a:off x="762000" y="5958840"/>
            <a:ext cx="2133600" cy="365760"/>
          </a:xfrm>
        </p:spPr>
        <p:txBody>
          <a:bodyPr/>
          <a:lstStyle/>
          <a:p>
            <a:fld id="{620949D8-BEB3-4E72-8EC0-6635885AC5B4}" type="datetime1">
              <a:rPr lang="en-US" smtClean="0"/>
              <a:pPr/>
              <a:t>11/13/2011</a:t>
            </a:fld>
            <a:endParaRPr lang="en-US"/>
          </a:p>
        </p:txBody>
      </p:sp>
      <p:sp>
        <p:nvSpPr>
          <p:cNvPr id="5" name="Rectangle 5"/>
          <p:cNvSpPr>
            <a:spLocks noGrp="1"/>
          </p:cNvSpPr>
          <p:nvPr>
            <p:ph type="ftr" sz="quarter" idx="11"/>
          </p:nvPr>
        </p:nvSpPr>
        <p:spPr>
          <a:xfrm>
            <a:off x="3124200" y="5958840"/>
            <a:ext cx="2895600" cy="365760"/>
          </a:xfrm>
        </p:spPr>
        <p:txBody>
          <a:bodyPr/>
          <a:lstStyle/>
          <a:p>
            <a:endParaRPr lang="en-US"/>
          </a:p>
        </p:txBody>
      </p:sp>
      <p:sp>
        <p:nvSpPr>
          <p:cNvPr id="6" name="Rectangle 6"/>
          <p:cNvSpPr>
            <a:spLocks noGrp="1"/>
          </p:cNvSpPr>
          <p:nvPr>
            <p:ph type="sldNum" sz="quarter" idx="12"/>
          </p:nvPr>
        </p:nvSpPr>
        <p:spPr>
          <a:xfrm>
            <a:off x="6248400" y="5958840"/>
            <a:ext cx="2133600" cy="365760"/>
          </a:xfrm>
        </p:spPr>
        <p:txBody>
          <a:bodyPr/>
          <a:lstStyle/>
          <a:p>
            <a:fld id="{9258B8BB-4B16-48D0-97E7-06E6004D62C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p:cNvSpPr>
          <p:nvPr>
            <p:ph type="dt" sz="half" idx="10"/>
          </p:nvPr>
        </p:nvSpPr>
        <p:spPr/>
        <p:txBody>
          <a:bodyPr/>
          <a:lstStyle/>
          <a:p>
            <a:fld id="{5D0085A3-93CF-41AD-9BC8-B0B2291688F1}" type="datetime1">
              <a:rPr lang="en-US" smtClean="0"/>
              <a:pPr/>
              <a:t>11/13/2011</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65960" y="2785402"/>
            <a:ext cx="5760720" cy="914400"/>
          </a:xfrm>
          <a:prstGeom prst="rect">
            <a:avLst/>
          </a:prstGeom>
        </p:spPr>
        <p:txBody>
          <a:bodyPr lIns="91440" rIns="91440" anchor="ctr">
            <a:noAutofit/>
          </a:bodyPr>
          <a:lstStyle>
            <a:lvl1pPr algn="ctr">
              <a:defRPr sz="3500"/>
            </a:lvl1pPr>
          </a:lstStyle>
          <a:p>
            <a:r>
              <a:rPr lang="en-US" smtClean="0"/>
              <a:t>Click to edit Master title style</a:t>
            </a:r>
            <a:endParaRPr lang="en-US" dirty="0"/>
          </a:p>
        </p:txBody>
      </p:sp>
      <p:sp>
        <p:nvSpPr>
          <p:cNvPr id="3" name="Rectangle 2"/>
          <p:cNvSpPr>
            <a:spLocks noGrp="1"/>
          </p:cNvSpPr>
          <p:nvPr>
            <p:ph type="body" idx="1"/>
          </p:nvPr>
        </p:nvSpPr>
        <p:spPr>
          <a:xfrm>
            <a:off x="1600200" y="547468"/>
            <a:ext cx="3383280" cy="639762"/>
          </a:xfrm>
          <a:prstGeom prst="roundRect">
            <a:avLst>
              <a:gd name="adj" fmla="val 6772"/>
            </a:avLst>
          </a:prstGeom>
          <a:solidFill>
            <a:schemeClr val="bg1">
              <a:alpha val="55000"/>
            </a:schemeClr>
          </a:solidFill>
          <a:ln w="12700">
            <a:solidFill>
              <a:schemeClr val="bg1"/>
            </a:solidFill>
          </a:ln>
        </p:spPr>
        <p:txBody>
          <a:bodyPr lIns="91440" tIns="91440" rIns="91440" bIns="91440" anchor="ctr">
            <a:noAutofit/>
          </a:bodyPr>
          <a:lstStyle>
            <a:lvl1pPr marL="0" indent="0" algn="l">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00200" y="1322362"/>
            <a:ext cx="3383280" cy="4800600"/>
          </a:xfrm>
          <a:prstGeom prst="rect">
            <a:avLst/>
          </a:prstGeom>
        </p:spPr>
        <p:txBody>
          <a:bodyPr/>
          <a:lstStyle>
            <a:lvl1pPr>
              <a:defRPr sz="2000"/>
            </a:lvl1pPr>
            <a:lvl2pPr>
              <a:defRPr sz="19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p:cNvSpPr>
          <p:nvPr>
            <p:ph type="body" sz="quarter" idx="3"/>
          </p:nvPr>
        </p:nvSpPr>
        <p:spPr>
          <a:xfrm>
            <a:off x="5128846" y="547468"/>
            <a:ext cx="3383280" cy="639762"/>
          </a:xfrm>
          <a:prstGeom prst="roundRect">
            <a:avLst>
              <a:gd name="adj" fmla="val 5673"/>
            </a:avLst>
          </a:prstGeom>
          <a:solidFill>
            <a:schemeClr val="bg1">
              <a:alpha val="55000"/>
            </a:schemeClr>
          </a:solidFill>
          <a:ln w="12700">
            <a:solidFill>
              <a:schemeClr val="bg1"/>
            </a:solidFill>
          </a:ln>
        </p:spPr>
        <p:txBody>
          <a:bodyPr lIns="91440" tIns="91440" rIns="91440" bIns="91440" anchor="ctr">
            <a:noAutofit/>
          </a:bodyPr>
          <a:lstStyle>
            <a:lvl1pPr marL="0" indent="0" algn="l">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8846" y="1322362"/>
            <a:ext cx="3383280" cy="4800600"/>
          </a:xfrm>
          <a:prstGeom prst="rect">
            <a:avLst/>
          </a:prstGeom>
        </p:spPr>
        <p:txBody>
          <a:bodyPr/>
          <a:lstStyle>
            <a:lvl1pPr>
              <a:defRPr sz="2000"/>
            </a:lvl1pPr>
            <a:lvl2pPr>
              <a:defRPr sz="19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a:spLocks noGrp="1"/>
          </p:cNvSpPr>
          <p:nvPr>
            <p:ph type="dt" sz="half" idx="10"/>
          </p:nvPr>
        </p:nvSpPr>
        <p:spPr/>
        <p:txBody>
          <a:bodyPr/>
          <a:lstStyle/>
          <a:p>
            <a:fld id="{216467F6-925F-46FD-8763-3235647545FC}" type="datetime1">
              <a:rPr lang="en-US" smtClean="0"/>
              <a:pPr/>
              <a:t>11/13/2011</a:t>
            </a:fld>
            <a:endParaRPr lang="en-US"/>
          </a:p>
        </p:txBody>
      </p:sp>
      <p:sp>
        <p:nvSpPr>
          <p:cNvPr id="8" name="Rectangle 7"/>
          <p:cNvSpPr>
            <a:spLocks noGrp="1"/>
          </p:cNvSpPr>
          <p:nvPr>
            <p:ph type="ftr" sz="quarter" idx="11"/>
          </p:nvPr>
        </p:nvSpPr>
        <p:spPr/>
        <p:txBody>
          <a:bodyPr/>
          <a:lstStyle/>
          <a:p>
            <a:endParaRPr lang="en-US"/>
          </a:p>
        </p:txBody>
      </p:sp>
      <p:sp>
        <p:nvSpPr>
          <p:cNvPr id="9" name="Rectangle 8"/>
          <p:cNvSpPr>
            <a:spLocks noGrp="1"/>
          </p:cNvSpPr>
          <p:nvPr>
            <p:ph type="sldNum" sz="quarter" idx="12"/>
          </p:nvPr>
        </p:nvSpPr>
        <p:spPr>
          <a:xfrm>
            <a:off x="6553200" y="6214404"/>
            <a:ext cx="2133600" cy="365760"/>
          </a:xfrm>
        </p:spPr>
        <p:txBody>
          <a:bodyPr/>
          <a:lstStyle/>
          <a:p>
            <a:fld id="{9258B8BB-4B16-48D0-97E7-06E6004D62CF}"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a:xfrm>
            <a:off x="457200" y="304800"/>
            <a:ext cx="8229600" cy="1143000"/>
          </a:xfrm>
          <a:prstGeom prst="rect">
            <a:avLst/>
          </a:prstGeom>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B5275B93-C268-4932-B2C5-1945D2CABABF}" type="datetime1">
              <a:rPr lang="en-US" smtClean="0"/>
              <a:pPr/>
              <a:t>11/13/2011</a:t>
            </a:fld>
            <a:endParaRPr lang="en-US"/>
          </a:p>
        </p:txBody>
      </p:sp>
      <p:sp>
        <p:nvSpPr>
          <p:cNvPr id="4" name="Rectangle 4"/>
          <p:cNvSpPr>
            <a:spLocks noGrp="1"/>
          </p:cNvSpPr>
          <p:nvPr>
            <p:ph type="ftr" sz="quarter" idx="11"/>
          </p:nvPr>
        </p:nvSpPr>
        <p:spPr/>
        <p:txBody>
          <a:bodyPr/>
          <a:lstStyle/>
          <a:p>
            <a:endParaRPr lang="en-US"/>
          </a:p>
        </p:txBody>
      </p:sp>
      <p:sp>
        <p:nvSpPr>
          <p:cNvPr id="5" name="Rectangle 5"/>
          <p:cNvSpPr>
            <a:spLocks noGrp="1"/>
          </p:cNvSpPr>
          <p:nvPr>
            <p:ph type="sldNum" sz="quarter" idx="12"/>
          </p:nvPr>
        </p:nvSpPr>
        <p:spPr/>
        <p:txBody>
          <a:bodyPr/>
          <a:lstStyle>
            <a:lvl1pPr>
              <a:defRPr b="1"/>
            </a:lvl1pPr>
          </a:lstStyle>
          <a:p>
            <a:fld id="{9258B8BB-4B16-48D0-97E7-06E6004D62CF}"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306A1602-AF66-4418-AE78-067A1475E9F5}" type="datetime1">
              <a:rPr lang="en-US" smtClean="0"/>
              <a:pPr/>
              <a:t>11/13/2011</a:t>
            </a:fld>
            <a:endParaRPr lang="en-US"/>
          </a:p>
        </p:txBody>
      </p:sp>
      <p:sp>
        <p:nvSpPr>
          <p:cNvPr id="3" name="Rectangle 3"/>
          <p:cNvSpPr>
            <a:spLocks noGrp="1"/>
          </p:cNvSpPr>
          <p:nvPr>
            <p:ph type="ftr" sz="quarter" idx="11"/>
          </p:nvPr>
        </p:nvSpPr>
        <p:spPr/>
        <p:txBody>
          <a:bodyPr/>
          <a:lstStyle/>
          <a:p>
            <a:endParaRPr lang="en-US"/>
          </a:p>
        </p:txBody>
      </p:sp>
      <p:sp>
        <p:nvSpPr>
          <p:cNvPr id="4" name="Rectangle 4"/>
          <p:cNvSpPr>
            <a:spLocks noGrp="1"/>
          </p:cNvSpPr>
          <p:nvPr>
            <p:ph type="sldNum" sz="quarter" idx="12"/>
          </p:nvPr>
        </p:nvSpPr>
        <p:spPr/>
        <p:txBody>
          <a:bodyPr/>
          <a:lstStyle>
            <a:lvl1pPr>
              <a:defRPr b="1"/>
            </a:lvl1pPr>
          </a:lstStyle>
          <a:p>
            <a:fld id="{9258B8BB-4B16-48D0-97E7-06E6004D62CF}"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828801" y="2888565"/>
            <a:ext cx="5486400" cy="914400"/>
          </a:xfrm>
          <a:prstGeom prst="rect">
            <a:avLst/>
          </a:prstGeom>
        </p:spPr>
        <p:txBody>
          <a:bodyPr anchor="b">
            <a:normAutofit/>
            <a:scene3d>
              <a:camera prst="orthographicFront"/>
              <a:lightRig rig="soft" dir="t">
                <a:rot lat="0" lon="0" rev="2100000"/>
              </a:lightRig>
            </a:scene3d>
            <a:sp3d prstMaterial="matte"/>
          </a:bodyPr>
          <a:lstStyle>
            <a:lvl1pPr algn="l">
              <a:defRPr sz="2800" b="1">
                <a:solidFill>
                  <a:schemeClr val="tx2"/>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590800" y="602566"/>
            <a:ext cx="5943600" cy="54864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6200000">
            <a:off x="-859303" y="2888566"/>
            <a:ext cx="5486400" cy="914400"/>
          </a:xfrm>
          <a:prstGeom prst="rect">
            <a:avLst/>
          </a:prstGeom>
        </p:spPr>
        <p:txBody>
          <a:bodyPr lIns="91440" rIns="91440"/>
          <a:lstStyle>
            <a:lvl1pPr marL="0" indent="0" algn="l">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004EF213-B710-4D6E-A5A9-02F753DAE9AB}" type="datetime1">
              <a:rPr lang="en-US" smtClean="0"/>
              <a:pPr/>
              <a:t>11/13/2011</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a:xfrm>
            <a:off x="6553200" y="6214404"/>
            <a:ext cx="2133600" cy="365760"/>
          </a:xfrm>
        </p:spPr>
        <p:txBody>
          <a:bodyPr/>
          <a:lstStyle/>
          <a:p>
            <a:fld id="{9258B8BB-4B16-48D0-97E7-06E6004D62C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a:xfrm>
            <a:off x="457200" y="304800"/>
            <a:ext cx="8229600" cy="1295400"/>
          </a:xfrm>
        </p:spPr>
        <p:txBody>
          <a:bodyPr/>
          <a:lstStyle/>
          <a:p>
            <a:r>
              <a:rPr lang="en-US" smtClean="0"/>
              <a:t>Click to edit Master title style</a:t>
            </a:r>
            <a:endParaRPr lang="en-US"/>
          </a:p>
        </p:txBody>
      </p:sp>
      <p:sp>
        <p:nvSpPr>
          <p:cNvPr id="3" name="Rectangle 3"/>
          <p:cNvSpPr>
            <a:spLocks noGrp="1"/>
          </p:cNvSpPr>
          <p:nvPr>
            <p:ph idx="1"/>
          </p:nvPr>
        </p:nvSpPr>
        <p:spPr>
          <a:xfrm>
            <a:off x="457200" y="1828800"/>
            <a:ext cx="8229600"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p:cNvSpPr>
          <p:nvPr>
            <p:ph type="dt" sz="half" idx="10"/>
          </p:nvPr>
        </p:nvSpPr>
        <p:spPr/>
        <p:txBody>
          <a:bodyPr/>
          <a:lstStyle/>
          <a:p>
            <a:fld id="{D09DA774-D45D-4D76-B1F2-31D1F233CBAB}" type="datetime1">
              <a:rPr lang="en-US" smtClean="0"/>
              <a:pPr/>
              <a:t>11/13/2011</a:t>
            </a:fld>
            <a:endParaRPr lang="en-US"/>
          </a:p>
        </p:txBody>
      </p:sp>
      <p:sp>
        <p:nvSpPr>
          <p:cNvPr id="5" name="Rectangle 5"/>
          <p:cNvSpPr>
            <a:spLocks noGrp="1"/>
          </p:cNvSpPr>
          <p:nvPr>
            <p:ph type="ftr" sz="quarter" idx="11"/>
          </p:nvPr>
        </p:nvSpPr>
        <p:spPr/>
        <p:txBody>
          <a:bodyPr/>
          <a:lstStyle/>
          <a:p>
            <a:endParaRPr lang="en-US"/>
          </a:p>
        </p:txBody>
      </p:sp>
      <p:sp>
        <p:nvSpPr>
          <p:cNvPr id="6" name="Rectangle 6"/>
          <p:cNvSpPr>
            <a:spLocks noGrp="1"/>
          </p:cNvSpPr>
          <p:nvPr>
            <p:ph type="sldNum" sz="quarter" idx="12"/>
          </p:nvPr>
        </p:nvSpPr>
        <p:spPr/>
        <p:txBody>
          <a:bodyPr/>
          <a:lstStyle/>
          <a:p>
            <a:fld id="{9258B8BB-4B16-48D0-97E7-06E6004D62CF}" type="slidenum">
              <a:rPr lang="en-US" smtClean="0"/>
              <a:pPr/>
              <a:t>‹#›</a:t>
            </a:fld>
            <a:endParaRPr lang="en-US"/>
          </a:p>
        </p:txBody>
      </p:sp>
      <p:cxnSp>
        <p:nvCxnSpPr>
          <p:cNvPr id="7" name="Straight Connector 6"/>
          <p:cNvCxnSpPr/>
          <p:nvPr userDrawn="1"/>
        </p:nvCxnSpPr>
        <p:spPr>
          <a:xfrm>
            <a:off x="457200" y="1676400"/>
            <a:ext cx="82296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ounded Rectangle 7"/>
          <p:cNvSpPr/>
          <p:nvPr/>
        </p:nvSpPr>
        <p:spPr>
          <a:xfrm>
            <a:off x="4740812" y="794822"/>
            <a:ext cx="3960051" cy="5294376"/>
          </a:xfrm>
          <a:prstGeom prst="roundRect">
            <a:avLst>
              <a:gd name="adj" fmla="val 3541"/>
            </a:avLst>
          </a:prstGeom>
          <a:solidFill>
            <a:srgbClr val="FFFFFF">
              <a:alpha val="4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p:cNvSpPr>
            <a:spLocks noGrp="1"/>
          </p:cNvSpPr>
          <p:nvPr>
            <p:ph type="title"/>
          </p:nvPr>
        </p:nvSpPr>
        <p:spPr>
          <a:xfrm>
            <a:off x="5277728" y="3501743"/>
            <a:ext cx="3200400" cy="1143000"/>
          </a:xfrm>
          <a:prstGeom prst="rect">
            <a:avLst/>
          </a:prstGeom>
        </p:spPr>
        <p:txBody>
          <a:bodyPr anchor="t">
            <a:noAutofit/>
            <a:scene3d>
              <a:camera prst="orthographicFront"/>
              <a:lightRig rig="soft" dir="t">
                <a:rot lat="0" lon="0" rev="2100000"/>
              </a:lightRig>
            </a:scene3d>
            <a:sp3d prstMaterial="matte"/>
          </a:bodyPr>
          <a:lstStyle>
            <a:lvl1pPr algn="ctr">
              <a:buNone/>
              <a:defRPr sz="2600" b="1">
                <a:solidFill>
                  <a:schemeClr val="tx2"/>
                </a:solidFill>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527537" y="821202"/>
            <a:ext cx="4550899" cy="5215597"/>
          </a:xfrm>
          <a:prstGeom prst="roundRect">
            <a:avLst>
              <a:gd name="adj" fmla="val 622"/>
            </a:avLst>
          </a:prstGeom>
          <a:solidFill>
            <a:schemeClr val="bg1">
              <a:lumMod val="85000"/>
            </a:schemeClr>
          </a:solidFill>
          <a:ln w="101600">
            <a:solidFill>
              <a:srgbClr val="FFFFFF"/>
            </a:solidFill>
            <a:miter lim="800000"/>
          </a:ln>
          <a:effectLst>
            <a:outerShdw blurRad="65000" dist="25000" dir="5400000" algn="t" rotWithShape="0">
              <a:schemeClr val="bg2">
                <a:shade val="30000"/>
                <a:satMod val="250000"/>
                <a:alpha val="85000"/>
              </a:schemeClr>
            </a:outerShdw>
          </a:effectLst>
          <a:scene3d>
            <a:camera prst="orthographicFront"/>
            <a:lightRig rig="soft" dir="t">
              <a:rot lat="0" lon="0" rev="20100000"/>
            </a:lightRig>
          </a:scene3d>
          <a:sp3d contourW="3810">
            <a:bevelT w="95250" h="25400"/>
            <a:contourClr>
              <a:schemeClr val="bg2">
                <a:shade val="45000"/>
                <a:satMod val="145000"/>
              </a:schemeClr>
            </a:contourClr>
          </a:sp3d>
        </p:spPr>
        <p:style>
          <a:lnRef idx="3">
            <a:schemeClr val="lt1"/>
          </a:lnRef>
          <a:fillRef idx="1">
            <a:schemeClr val="accent6"/>
          </a:fillRef>
          <a:effectRef idx="1">
            <a:schemeClr val="accent6"/>
          </a:effectRef>
          <a:fontRef idx="minor">
            <a:schemeClr val="lt1"/>
          </a:fontRef>
        </p:style>
        <p:txBody>
          <a:bodyPr/>
          <a:lstStyle>
            <a:lvl1pPr>
              <a:buNone/>
              <a:defRPr sz="3200">
                <a:solidFill>
                  <a:schemeClr val="tx1"/>
                </a:solidFill>
              </a:defRPr>
            </a:lvl1pPr>
          </a:lstStyle>
          <a:p>
            <a:r>
              <a:rPr lang="en-US" sz="2000" smtClean="0"/>
              <a:t>Click icon to add picture</a:t>
            </a:r>
            <a:endParaRPr lang="en-US" sz="2000" dirty="0"/>
          </a:p>
        </p:txBody>
      </p:sp>
      <p:sp>
        <p:nvSpPr>
          <p:cNvPr id="4" name="Rectangle 4"/>
          <p:cNvSpPr>
            <a:spLocks noGrp="1"/>
          </p:cNvSpPr>
          <p:nvPr>
            <p:ph type="body" sz="half" idx="2"/>
          </p:nvPr>
        </p:nvSpPr>
        <p:spPr>
          <a:xfrm>
            <a:off x="5277728" y="1600200"/>
            <a:ext cx="3200400" cy="1825343"/>
          </a:xfrm>
          <a:prstGeom prst="rect">
            <a:avLst/>
          </a:prstGeom>
        </p:spPr>
        <p:txBody>
          <a:bodyPr bIns="0" anchor="b">
            <a:normAutofit/>
          </a:bodyPr>
          <a:lstStyle>
            <a:lvl1pPr marL="0" marR="0" indent="0" algn="ctr">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E1D1A575-F156-4A9A-8F04-F9B47FA77E41}" type="datetime1">
              <a:rPr lang="en-US" smtClean="0"/>
              <a:pPr/>
              <a:t>11/13/2011</a:t>
            </a:fld>
            <a:endParaRPr lang="en-US"/>
          </a:p>
        </p:txBody>
      </p:sp>
      <p:sp>
        <p:nvSpPr>
          <p:cNvPr id="6" name="Rectangle 6"/>
          <p:cNvSpPr>
            <a:spLocks noGrp="1"/>
          </p:cNvSpPr>
          <p:nvPr>
            <p:ph type="ftr" sz="quarter" idx="11"/>
          </p:nvPr>
        </p:nvSpPr>
        <p:spPr/>
        <p:txBody>
          <a:bodyPr/>
          <a:lstStyle/>
          <a:p>
            <a:endParaRPr lang="en-US"/>
          </a:p>
        </p:txBody>
      </p:sp>
      <p:sp>
        <p:nvSpPr>
          <p:cNvPr id="7" name="Rectangle 7"/>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E17CB-DDBD-4458-823B-A9C985E48919}" type="datetime1">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51046E-F7F2-4794-B106-CCBED65378D9}" type="datetime1">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722376" y="2688336"/>
            <a:ext cx="7772400" cy="3108960"/>
          </a:xfrm>
          <a:prstGeom prst="rect">
            <a:avLst/>
          </a:prstGeom>
        </p:spPr>
        <p:txBody>
          <a:bodyPr anchor="t" anchorCtr="0">
            <a:noAutofit/>
          </a:bodyPr>
          <a:lstStyle>
            <a:lvl1pPr algn="ctr">
              <a:defRPr lang="en-US" sz="6200" b="1" cap="none" spc="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defRPr>
            </a:lvl1pPr>
          </a:lstStyle>
          <a:p>
            <a:r>
              <a:rPr lang="en-US" dirty="0" smtClean="0"/>
              <a:t>Click to edit Master title style</a:t>
            </a:r>
            <a:endParaRPr lang="en-US" dirty="0"/>
          </a:p>
        </p:txBody>
      </p:sp>
      <p:sp>
        <p:nvSpPr>
          <p:cNvPr id="24" name="Rectangle 26"/>
          <p:cNvSpPr>
            <a:spLocks noGrp="1"/>
          </p:cNvSpPr>
          <p:nvPr>
            <p:ph type="subTitle" idx="1"/>
          </p:nvPr>
        </p:nvSpPr>
        <p:spPr>
          <a:xfrm>
            <a:off x="722376" y="1133856"/>
            <a:ext cx="7772400" cy="1508760"/>
          </a:xfrm>
          <a:prstGeom prst="rect">
            <a:avLst/>
          </a:prstGeom>
        </p:spPr>
        <p:txBody>
          <a:bodyPr anchor="b">
            <a:normAutofit/>
          </a:bodyPr>
          <a:lstStyle>
            <a:lvl1pPr marL="0" indent="0" algn="ctr">
              <a:buNone/>
              <a:defRPr lang="en-US" sz="2200" b="0">
                <a:solidFill>
                  <a:schemeClr val="tx2">
                    <a:shade val="55000"/>
                  </a:schemeClr>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4338EDCF-9864-4A87-AEB9-5F29809378A2}" type="datetime1">
              <a:rPr lang="en-US" smtClean="0"/>
              <a:pPr/>
              <a:t>11/13/2011</a:t>
            </a:fld>
            <a:endParaRPr lang="en-US"/>
          </a:p>
        </p:txBody>
      </p:sp>
      <p:sp>
        <p:nvSpPr>
          <p:cNvPr id="9" name="Rectangle 14"/>
          <p:cNvSpPr>
            <a:spLocks noGrp="1"/>
          </p:cNvSpPr>
          <p:nvPr>
            <p:ph type="sldNum" sz="quarter" idx="11"/>
          </p:nvPr>
        </p:nvSpPr>
        <p:spPr/>
        <p:txBody>
          <a:bodyPr/>
          <a:lstStyle>
            <a:lvl1pPr>
              <a:defRPr lang="en-US" sz="1100" b="1" smtClean="0"/>
            </a:lvl1pPr>
          </a:lstStyle>
          <a:p>
            <a:fld id="{9258B8BB-4B16-48D0-97E7-06E6004D62CF}" type="slidenum">
              <a:rPr lang="en-US" smtClean="0"/>
              <a:pPr/>
              <a:t>‹#›</a:t>
            </a:fld>
            <a:endParaRPr lang="en-US" dirty="0"/>
          </a:p>
        </p:txBody>
      </p:sp>
      <p:sp>
        <p:nvSpPr>
          <p:cNvPr id="25" name="Rectangle 27"/>
          <p:cNvSpPr>
            <a:spLocks noGrp="1"/>
          </p:cNvSpPr>
          <p:nvPr>
            <p:ph type="ftr" sz="quarter" idx="12"/>
          </p:nvPr>
        </p:nvSpPr>
        <p:spPr/>
        <p:txBody>
          <a:bodyPr/>
          <a:lstStyle>
            <a:lvl1pPr>
              <a:defRPr lang="en-US" smtClean="0"/>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a:xfrm>
            <a:off x="457200" y="304800"/>
            <a:ext cx="8229600" cy="1295400"/>
          </a:xfrm>
          <a:prstGeom prst="rect">
            <a:avLst/>
          </a:prstGeom>
        </p:spPr>
        <p:txBody>
          <a:bodyPr/>
          <a:lstStyle/>
          <a:p>
            <a:r>
              <a:rPr lang="en-US" smtClean="0"/>
              <a:t>Click to edit Master title style</a:t>
            </a:r>
            <a:endParaRPr lang="en-US"/>
          </a:p>
        </p:txBody>
      </p:sp>
      <p:sp>
        <p:nvSpPr>
          <p:cNvPr id="3" name="Rectangle 3"/>
          <p:cNvSpPr>
            <a:spLocks noGrp="1"/>
          </p:cNvSpPr>
          <p:nvPr>
            <p:ph idx="1"/>
          </p:nvPr>
        </p:nvSpPr>
        <p:spPr>
          <a:xfrm>
            <a:off x="457200" y="1828800"/>
            <a:ext cx="8229600" cy="42973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p:cNvSpPr>
          <p:nvPr>
            <p:ph type="dt" sz="half" idx="10"/>
          </p:nvPr>
        </p:nvSpPr>
        <p:spPr/>
        <p:txBody>
          <a:bodyPr/>
          <a:lstStyle/>
          <a:p>
            <a:fld id="{D09DA774-D45D-4D76-B1F2-31D1F233CBAB}" type="datetime1">
              <a:rPr lang="en-US" smtClean="0"/>
              <a:pPr/>
              <a:t>11/13/2011</a:t>
            </a:fld>
            <a:endParaRPr lang="en-US"/>
          </a:p>
        </p:txBody>
      </p:sp>
      <p:sp>
        <p:nvSpPr>
          <p:cNvPr id="5" name="Rectangle 5"/>
          <p:cNvSpPr>
            <a:spLocks noGrp="1"/>
          </p:cNvSpPr>
          <p:nvPr>
            <p:ph type="ftr" sz="quarter" idx="11"/>
          </p:nvPr>
        </p:nvSpPr>
        <p:spPr/>
        <p:txBody>
          <a:bodyPr/>
          <a:lstStyle/>
          <a:p>
            <a:endParaRPr lang="en-US"/>
          </a:p>
        </p:txBody>
      </p:sp>
      <p:sp>
        <p:nvSpPr>
          <p:cNvPr id="6" name="Rectangle 6"/>
          <p:cNvSpPr>
            <a:spLocks noGrp="1"/>
          </p:cNvSpPr>
          <p:nvPr>
            <p:ph type="sldNum" sz="quarter" idx="12"/>
          </p:nvPr>
        </p:nvSpPr>
        <p:spPr/>
        <p:txBody>
          <a:bodyPr/>
          <a:lstStyle/>
          <a:p>
            <a:fld id="{9258B8BB-4B16-48D0-97E7-06E6004D62CF}" type="slidenum">
              <a:rPr lang="en-US" smtClean="0"/>
              <a:pPr/>
              <a:t>‹#›</a:t>
            </a:fld>
            <a:endParaRPr lang="en-US"/>
          </a:p>
        </p:txBody>
      </p:sp>
      <p:cxnSp>
        <p:nvCxnSpPr>
          <p:cNvPr id="7" name="Straight Connector 6"/>
          <p:cNvCxnSpPr/>
          <p:nvPr userDrawn="1"/>
        </p:nvCxnSpPr>
        <p:spPr>
          <a:xfrm>
            <a:off x="457200" y="1676400"/>
            <a:ext cx="82296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8" name="Rounded Rectangle 7"/>
          <p:cNvSpPr/>
          <p:nvPr/>
        </p:nvSpPr>
        <p:spPr>
          <a:xfrm>
            <a:off x="690563" y="491696"/>
            <a:ext cx="7762875" cy="5874608"/>
          </a:xfrm>
          <a:prstGeom prst="roundRect">
            <a:avLst>
              <a:gd name="adj" fmla="val 2238"/>
            </a:avLst>
          </a:prstGeom>
          <a:gradFill rotWithShape="1">
            <a:gsLst>
              <a:gs pos="0">
                <a:schemeClr val="bg1">
                  <a:satMod val="300000"/>
                  <a:alpha val="50000"/>
                </a:schemeClr>
              </a:gs>
              <a:gs pos="35000">
                <a:schemeClr val="bg1">
                  <a:satMod val="300000"/>
                  <a:alpha val="87000"/>
                </a:schemeClr>
              </a:gs>
              <a:gs pos="50000">
                <a:schemeClr val="bg1">
                  <a:satMod val="300000"/>
                  <a:alpha val="92000"/>
                </a:schemeClr>
              </a:gs>
              <a:gs pos="60000">
                <a:schemeClr val="bg1">
                  <a:satMod val="300000"/>
                  <a:alpha val="89000"/>
                </a:schemeClr>
              </a:gs>
              <a:gs pos="100000">
                <a:schemeClr val="bg1">
                  <a:satMod val="300000"/>
                  <a:alpha val="55000"/>
                </a:schemeClr>
              </a:gs>
            </a:gsLst>
            <a:lin ang="5400000" scaled="1"/>
          </a:gradFill>
          <a:ln>
            <a:noFill/>
          </a:ln>
          <a:effectLst>
            <a:outerShdw blurRad="63500" dist="45720" dir="5400000" algn="t" rotWithShape="0">
              <a:schemeClr val="bg2">
                <a:shade val="30000"/>
                <a:satMod val="250000"/>
                <a:alpha val="90000"/>
              </a:schemeClr>
            </a:outerShdw>
          </a:effectLst>
          <a:scene3d>
            <a:camera prst="orthographicFront">
              <a:rot lat="0" lon="0" rev="0"/>
            </a:camera>
            <a:lightRig rig="contrasting" dir="t">
              <a:rot lat="0" lon="0" rev="7500000"/>
            </a:lightRig>
          </a:scene3d>
          <a:sp3d contourW="6350" prstMaterial="powder">
            <a:bevelT w="50800" h="63500"/>
            <a:contourClr>
              <a:schemeClr val="bg2">
                <a:shade val="90000"/>
                <a:lumMod val="5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2" name="Rectangle 2"/>
          <p:cNvSpPr>
            <a:spLocks noGrp="1"/>
          </p:cNvSpPr>
          <p:nvPr>
            <p:ph type="title"/>
          </p:nvPr>
        </p:nvSpPr>
        <p:spPr>
          <a:xfrm>
            <a:off x="777240" y="795996"/>
            <a:ext cx="7589520" cy="3112843"/>
          </a:xfrm>
          <a:prstGeom prst="rect">
            <a:avLst/>
          </a:prstGeom>
        </p:spPr>
        <p:txBody>
          <a:bodyPr anchor="b">
            <a:normAutofit/>
          </a:bodyPr>
          <a:lstStyle>
            <a:lvl1pPr algn="ctr">
              <a:buNone/>
              <a:defRPr lang="en-US" sz="6200" b="1" cap="none" spc="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defRPr>
            </a:lvl1pPr>
          </a:lstStyle>
          <a:p>
            <a:r>
              <a:rPr lang="en-US" smtClean="0"/>
              <a:t>Click to edit Master title style</a:t>
            </a:r>
            <a:endParaRPr lang="en-US" dirty="0"/>
          </a:p>
        </p:txBody>
      </p:sp>
      <p:sp>
        <p:nvSpPr>
          <p:cNvPr id="3" name="Rectangle 3"/>
          <p:cNvSpPr>
            <a:spLocks noGrp="1"/>
          </p:cNvSpPr>
          <p:nvPr>
            <p:ph type="body" idx="1"/>
          </p:nvPr>
        </p:nvSpPr>
        <p:spPr>
          <a:xfrm>
            <a:off x="777240" y="3948552"/>
            <a:ext cx="7589520" cy="1509712"/>
          </a:xfrm>
          <a:prstGeom prst="rect">
            <a:avLst/>
          </a:prstGeom>
        </p:spPr>
        <p:txBody>
          <a:bodyPr anchor="t">
            <a:normAutofit/>
          </a:bodyPr>
          <a:lstStyle>
            <a:lvl1pPr indent="0" algn="ctr">
              <a:buNone/>
              <a:defRPr lang="en-US" sz="22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a:xfrm>
            <a:off x="762000" y="5958840"/>
            <a:ext cx="2133600" cy="365760"/>
          </a:xfrm>
        </p:spPr>
        <p:txBody>
          <a:bodyPr/>
          <a:lstStyle/>
          <a:p>
            <a:fld id="{620949D8-BEB3-4E72-8EC0-6635885AC5B4}" type="datetime1">
              <a:rPr lang="en-US" smtClean="0"/>
              <a:pPr/>
              <a:t>11/13/2011</a:t>
            </a:fld>
            <a:endParaRPr lang="en-US"/>
          </a:p>
        </p:txBody>
      </p:sp>
      <p:sp>
        <p:nvSpPr>
          <p:cNvPr id="5" name="Rectangle 5"/>
          <p:cNvSpPr>
            <a:spLocks noGrp="1"/>
          </p:cNvSpPr>
          <p:nvPr>
            <p:ph type="ftr" sz="quarter" idx="11"/>
          </p:nvPr>
        </p:nvSpPr>
        <p:spPr>
          <a:xfrm>
            <a:off x="3124200" y="5958840"/>
            <a:ext cx="2895600" cy="365760"/>
          </a:xfrm>
        </p:spPr>
        <p:txBody>
          <a:bodyPr/>
          <a:lstStyle/>
          <a:p>
            <a:endParaRPr lang="en-US"/>
          </a:p>
        </p:txBody>
      </p:sp>
      <p:sp>
        <p:nvSpPr>
          <p:cNvPr id="6" name="Rectangle 6"/>
          <p:cNvSpPr>
            <a:spLocks noGrp="1"/>
          </p:cNvSpPr>
          <p:nvPr>
            <p:ph type="sldNum" sz="quarter" idx="12"/>
          </p:nvPr>
        </p:nvSpPr>
        <p:spPr>
          <a:xfrm>
            <a:off x="6248400" y="5958840"/>
            <a:ext cx="2133600" cy="365760"/>
          </a:xfrm>
        </p:spPr>
        <p:txBody>
          <a:bodyPr/>
          <a:lstStyle/>
          <a:p>
            <a:fld id="{9258B8BB-4B16-48D0-97E7-06E6004D62C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p:cNvSpPr>
          <p:nvPr>
            <p:ph type="dt" sz="half" idx="10"/>
          </p:nvPr>
        </p:nvSpPr>
        <p:spPr/>
        <p:txBody>
          <a:bodyPr/>
          <a:lstStyle/>
          <a:p>
            <a:fld id="{5D0085A3-93CF-41AD-9BC8-B0B2291688F1}" type="datetime1">
              <a:rPr lang="en-US" smtClean="0"/>
              <a:pPr/>
              <a:t>11/13/2011</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65960" y="2785402"/>
            <a:ext cx="5760720" cy="914400"/>
          </a:xfrm>
          <a:prstGeom prst="rect">
            <a:avLst/>
          </a:prstGeom>
        </p:spPr>
        <p:txBody>
          <a:bodyPr lIns="91440" rIns="91440" anchor="ctr">
            <a:noAutofit/>
          </a:bodyPr>
          <a:lstStyle>
            <a:lvl1pPr algn="ctr">
              <a:defRPr sz="3500"/>
            </a:lvl1pPr>
          </a:lstStyle>
          <a:p>
            <a:r>
              <a:rPr lang="en-US" smtClean="0"/>
              <a:t>Click to edit Master title style</a:t>
            </a:r>
            <a:endParaRPr lang="en-US" dirty="0"/>
          </a:p>
        </p:txBody>
      </p:sp>
      <p:sp>
        <p:nvSpPr>
          <p:cNvPr id="3" name="Rectangle 2"/>
          <p:cNvSpPr>
            <a:spLocks noGrp="1"/>
          </p:cNvSpPr>
          <p:nvPr>
            <p:ph type="body" idx="1"/>
          </p:nvPr>
        </p:nvSpPr>
        <p:spPr>
          <a:xfrm>
            <a:off x="1600200" y="547468"/>
            <a:ext cx="3383280" cy="639762"/>
          </a:xfrm>
          <a:prstGeom prst="roundRect">
            <a:avLst>
              <a:gd name="adj" fmla="val 6772"/>
            </a:avLst>
          </a:prstGeom>
          <a:solidFill>
            <a:schemeClr val="bg1">
              <a:alpha val="55000"/>
            </a:schemeClr>
          </a:solidFill>
          <a:ln w="12700">
            <a:solidFill>
              <a:schemeClr val="bg1"/>
            </a:solidFill>
          </a:ln>
        </p:spPr>
        <p:txBody>
          <a:bodyPr lIns="91440" tIns="91440" rIns="91440" bIns="91440" anchor="ctr">
            <a:noAutofit/>
          </a:bodyPr>
          <a:lstStyle>
            <a:lvl1pPr marL="0" indent="0" algn="l">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00200" y="1322362"/>
            <a:ext cx="3383280" cy="4800600"/>
          </a:xfrm>
          <a:prstGeom prst="rect">
            <a:avLst/>
          </a:prstGeom>
        </p:spPr>
        <p:txBody>
          <a:bodyPr/>
          <a:lstStyle>
            <a:lvl1pPr>
              <a:defRPr sz="2000"/>
            </a:lvl1pPr>
            <a:lvl2pPr>
              <a:defRPr sz="19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p:cNvSpPr>
          <p:nvPr>
            <p:ph type="body" sz="quarter" idx="3"/>
          </p:nvPr>
        </p:nvSpPr>
        <p:spPr>
          <a:xfrm>
            <a:off x="5128846" y="547468"/>
            <a:ext cx="3383280" cy="639762"/>
          </a:xfrm>
          <a:prstGeom prst="roundRect">
            <a:avLst>
              <a:gd name="adj" fmla="val 5673"/>
            </a:avLst>
          </a:prstGeom>
          <a:solidFill>
            <a:schemeClr val="bg1">
              <a:alpha val="55000"/>
            </a:schemeClr>
          </a:solidFill>
          <a:ln w="12700">
            <a:solidFill>
              <a:schemeClr val="bg1"/>
            </a:solidFill>
          </a:ln>
        </p:spPr>
        <p:txBody>
          <a:bodyPr lIns="91440" tIns="91440" rIns="91440" bIns="91440" anchor="ctr">
            <a:noAutofit/>
          </a:bodyPr>
          <a:lstStyle>
            <a:lvl1pPr marL="0" indent="0" algn="l">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8846" y="1322362"/>
            <a:ext cx="3383280" cy="4800600"/>
          </a:xfrm>
          <a:prstGeom prst="rect">
            <a:avLst/>
          </a:prstGeom>
        </p:spPr>
        <p:txBody>
          <a:bodyPr/>
          <a:lstStyle>
            <a:lvl1pPr>
              <a:defRPr sz="2000"/>
            </a:lvl1pPr>
            <a:lvl2pPr>
              <a:defRPr sz="19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a:spLocks noGrp="1"/>
          </p:cNvSpPr>
          <p:nvPr>
            <p:ph type="dt" sz="half" idx="10"/>
          </p:nvPr>
        </p:nvSpPr>
        <p:spPr/>
        <p:txBody>
          <a:bodyPr/>
          <a:lstStyle/>
          <a:p>
            <a:fld id="{216467F6-925F-46FD-8763-3235647545FC}" type="datetime1">
              <a:rPr lang="en-US" smtClean="0"/>
              <a:pPr/>
              <a:t>11/13/2011</a:t>
            </a:fld>
            <a:endParaRPr lang="en-US"/>
          </a:p>
        </p:txBody>
      </p:sp>
      <p:sp>
        <p:nvSpPr>
          <p:cNvPr id="8" name="Rectangle 7"/>
          <p:cNvSpPr>
            <a:spLocks noGrp="1"/>
          </p:cNvSpPr>
          <p:nvPr>
            <p:ph type="ftr" sz="quarter" idx="11"/>
          </p:nvPr>
        </p:nvSpPr>
        <p:spPr/>
        <p:txBody>
          <a:bodyPr/>
          <a:lstStyle/>
          <a:p>
            <a:endParaRPr lang="en-US"/>
          </a:p>
        </p:txBody>
      </p:sp>
      <p:sp>
        <p:nvSpPr>
          <p:cNvPr id="9" name="Rectangle 8"/>
          <p:cNvSpPr>
            <a:spLocks noGrp="1"/>
          </p:cNvSpPr>
          <p:nvPr>
            <p:ph type="sldNum" sz="quarter" idx="12"/>
          </p:nvPr>
        </p:nvSpPr>
        <p:spPr>
          <a:xfrm>
            <a:off x="6553200" y="6214404"/>
            <a:ext cx="2133600" cy="365760"/>
          </a:xfrm>
        </p:spPr>
        <p:txBody>
          <a:bodyPr/>
          <a:lstStyle/>
          <a:p>
            <a:fld id="{9258B8BB-4B16-48D0-97E7-06E6004D62CF}"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a:xfrm>
            <a:off x="457200" y="304800"/>
            <a:ext cx="8229600" cy="1143000"/>
          </a:xfrm>
          <a:prstGeom prst="rect">
            <a:avLst/>
          </a:prstGeom>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B5275B93-C268-4932-B2C5-1945D2CABABF}" type="datetime1">
              <a:rPr lang="en-US" smtClean="0"/>
              <a:pPr/>
              <a:t>11/13/2011</a:t>
            </a:fld>
            <a:endParaRPr lang="en-US"/>
          </a:p>
        </p:txBody>
      </p:sp>
      <p:sp>
        <p:nvSpPr>
          <p:cNvPr id="4" name="Rectangle 4"/>
          <p:cNvSpPr>
            <a:spLocks noGrp="1"/>
          </p:cNvSpPr>
          <p:nvPr>
            <p:ph type="ftr" sz="quarter" idx="11"/>
          </p:nvPr>
        </p:nvSpPr>
        <p:spPr/>
        <p:txBody>
          <a:bodyPr/>
          <a:lstStyle/>
          <a:p>
            <a:endParaRPr lang="en-US"/>
          </a:p>
        </p:txBody>
      </p:sp>
      <p:sp>
        <p:nvSpPr>
          <p:cNvPr id="5" name="Rectangle 5"/>
          <p:cNvSpPr>
            <a:spLocks noGrp="1"/>
          </p:cNvSpPr>
          <p:nvPr>
            <p:ph type="sldNum" sz="quarter" idx="12"/>
          </p:nvPr>
        </p:nvSpPr>
        <p:spPr/>
        <p:txBody>
          <a:bodyPr/>
          <a:lstStyle>
            <a:lvl1pPr>
              <a:defRPr b="1"/>
            </a:lvl1pPr>
          </a:lstStyle>
          <a:p>
            <a:fld id="{9258B8BB-4B16-48D0-97E7-06E6004D62CF}"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306A1602-AF66-4418-AE78-067A1475E9F5}" type="datetime1">
              <a:rPr lang="en-US" smtClean="0"/>
              <a:pPr/>
              <a:t>11/13/2011</a:t>
            </a:fld>
            <a:endParaRPr lang="en-US"/>
          </a:p>
        </p:txBody>
      </p:sp>
      <p:sp>
        <p:nvSpPr>
          <p:cNvPr id="3" name="Rectangle 3"/>
          <p:cNvSpPr>
            <a:spLocks noGrp="1"/>
          </p:cNvSpPr>
          <p:nvPr>
            <p:ph type="ftr" sz="quarter" idx="11"/>
          </p:nvPr>
        </p:nvSpPr>
        <p:spPr/>
        <p:txBody>
          <a:bodyPr/>
          <a:lstStyle/>
          <a:p>
            <a:endParaRPr lang="en-US"/>
          </a:p>
        </p:txBody>
      </p:sp>
      <p:sp>
        <p:nvSpPr>
          <p:cNvPr id="4" name="Rectangle 4"/>
          <p:cNvSpPr>
            <a:spLocks noGrp="1"/>
          </p:cNvSpPr>
          <p:nvPr>
            <p:ph type="sldNum" sz="quarter" idx="12"/>
          </p:nvPr>
        </p:nvSpPr>
        <p:spPr/>
        <p:txBody>
          <a:bodyPr/>
          <a:lstStyle>
            <a:lvl1pPr>
              <a:defRPr b="1"/>
            </a:lvl1pPr>
          </a:lstStyle>
          <a:p>
            <a:fld id="{9258B8BB-4B16-48D0-97E7-06E6004D62C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8" name="Rounded Rectangle 7"/>
          <p:cNvSpPr/>
          <p:nvPr/>
        </p:nvSpPr>
        <p:spPr>
          <a:xfrm>
            <a:off x="690563" y="491696"/>
            <a:ext cx="7762875" cy="5874608"/>
          </a:xfrm>
          <a:prstGeom prst="roundRect">
            <a:avLst>
              <a:gd name="adj" fmla="val 2238"/>
            </a:avLst>
          </a:prstGeom>
          <a:gradFill rotWithShape="1">
            <a:gsLst>
              <a:gs pos="0">
                <a:schemeClr val="bg1">
                  <a:satMod val="300000"/>
                  <a:alpha val="50000"/>
                </a:schemeClr>
              </a:gs>
              <a:gs pos="35000">
                <a:schemeClr val="bg1">
                  <a:satMod val="300000"/>
                  <a:alpha val="87000"/>
                </a:schemeClr>
              </a:gs>
              <a:gs pos="50000">
                <a:schemeClr val="bg1">
                  <a:satMod val="300000"/>
                  <a:alpha val="92000"/>
                </a:schemeClr>
              </a:gs>
              <a:gs pos="60000">
                <a:schemeClr val="bg1">
                  <a:satMod val="300000"/>
                  <a:alpha val="89000"/>
                </a:schemeClr>
              </a:gs>
              <a:gs pos="100000">
                <a:schemeClr val="bg1">
                  <a:satMod val="300000"/>
                  <a:alpha val="55000"/>
                </a:schemeClr>
              </a:gs>
            </a:gsLst>
            <a:lin ang="5400000" scaled="1"/>
          </a:gradFill>
          <a:ln>
            <a:noFill/>
          </a:ln>
          <a:effectLst>
            <a:outerShdw blurRad="63500" dist="45720" dir="5400000" algn="t" rotWithShape="0">
              <a:schemeClr val="bg2">
                <a:shade val="30000"/>
                <a:satMod val="250000"/>
                <a:alpha val="90000"/>
              </a:schemeClr>
            </a:outerShdw>
          </a:effectLst>
          <a:scene3d>
            <a:camera prst="orthographicFront">
              <a:rot lat="0" lon="0" rev="0"/>
            </a:camera>
            <a:lightRig rig="contrasting" dir="t">
              <a:rot lat="0" lon="0" rev="7500000"/>
            </a:lightRig>
          </a:scene3d>
          <a:sp3d contourW="6350" prstMaterial="powder">
            <a:bevelT w="50800" h="63500"/>
            <a:contourClr>
              <a:schemeClr val="bg2">
                <a:shade val="90000"/>
                <a:lumMod val="5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2" name="Rectangle 2"/>
          <p:cNvSpPr>
            <a:spLocks noGrp="1"/>
          </p:cNvSpPr>
          <p:nvPr>
            <p:ph type="title"/>
          </p:nvPr>
        </p:nvSpPr>
        <p:spPr>
          <a:xfrm>
            <a:off x="777240" y="795996"/>
            <a:ext cx="7589520" cy="3112843"/>
          </a:xfrm>
        </p:spPr>
        <p:txBody>
          <a:bodyPr anchor="b">
            <a:normAutofit/>
          </a:bodyPr>
          <a:lstStyle>
            <a:lvl1pPr algn="ctr">
              <a:buNone/>
              <a:defRPr lang="en-US" sz="6200" b="1" cap="none" spc="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defRPr>
            </a:lvl1pPr>
          </a:lstStyle>
          <a:p>
            <a:r>
              <a:rPr lang="en-US" smtClean="0"/>
              <a:t>Click to edit Master title style</a:t>
            </a:r>
            <a:endParaRPr lang="en-US" dirty="0"/>
          </a:p>
        </p:txBody>
      </p:sp>
      <p:sp>
        <p:nvSpPr>
          <p:cNvPr id="3" name="Rectangle 3"/>
          <p:cNvSpPr>
            <a:spLocks noGrp="1"/>
          </p:cNvSpPr>
          <p:nvPr>
            <p:ph type="body" idx="1"/>
          </p:nvPr>
        </p:nvSpPr>
        <p:spPr>
          <a:xfrm>
            <a:off x="777240" y="3948552"/>
            <a:ext cx="7589520" cy="1509712"/>
          </a:xfrm>
        </p:spPr>
        <p:txBody>
          <a:bodyPr anchor="t">
            <a:normAutofit/>
          </a:bodyPr>
          <a:lstStyle>
            <a:lvl1pPr indent="0" algn="ctr">
              <a:buNone/>
              <a:defRPr lang="en-US" sz="22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a:xfrm>
            <a:off x="762000" y="5958840"/>
            <a:ext cx="2133600" cy="365760"/>
          </a:xfrm>
        </p:spPr>
        <p:txBody>
          <a:bodyPr/>
          <a:lstStyle/>
          <a:p>
            <a:fld id="{620949D8-BEB3-4E72-8EC0-6635885AC5B4}" type="datetime1">
              <a:rPr lang="en-US" smtClean="0"/>
              <a:pPr/>
              <a:t>11/13/2011</a:t>
            </a:fld>
            <a:endParaRPr lang="en-US"/>
          </a:p>
        </p:txBody>
      </p:sp>
      <p:sp>
        <p:nvSpPr>
          <p:cNvPr id="5" name="Rectangle 5"/>
          <p:cNvSpPr>
            <a:spLocks noGrp="1"/>
          </p:cNvSpPr>
          <p:nvPr>
            <p:ph type="ftr" sz="quarter" idx="11"/>
          </p:nvPr>
        </p:nvSpPr>
        <p:spPr>
          <a:xfrm>
            <a:off x="3124200" y="5958840"/>
            <a:ext cx="2895600" cy="365760"/>
          </a:xfrm>
        </p:spPr>
        <p:txBody>
          <a:bodyPr/>
          <a:lstStyle/>
          <a:p>
            <a:endParaRPr lang="en-US"/>
          </a:p>
        </p:txBody>
      </p:sp>
      <p:sp>
        <p:nvSpPr>
          <p:cNvPr id="6" name="Rectangle 6"/>
          <p:cNvSpPr>
            <a:spLocks noGrp="1"/>
          </p:cNvSpPr>
          <p:nvPr>
            <p:ph type="sldNum" sz="quarter" idx="12"/>
          </p:nvPr>
        </p:nvSpPr>
        <p:spPr>
          <a:xfrm>
            <a:off x="6248400" y="5958840"/>
            <a:ext cx="2133600" cy="365760"/>
          </a:xfrm>
        </p:spPr>
        <p:txBody>
          <a:bodyPr/>
          <a:lstStyle/>
          <a:p>
            <a:fld id="{9258B8BB-4B16-48D0-97E7-06E6004D62C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828801" y="2888565"/>
            <a:ext cx="5486400" cy="914400"/>
          </a:xfrm>
          <a:prstGeom prst="rect">
            <a:avLst/>
          </a:prstGeom>
        </p:spPr>
        <p:txBody>
          <a:bodyPr anchor="b">
            <a:normAutofit/>
            <a:scene3d>
              <a:camera prst="orthographicFront"/>
              <a:lightRig rig="soft" dir="t">
                <a:rot lat="0" lon="0" rev="2100000"/>
              </a:lightRig>
            </a:scene3d>
            <a:sp3d prstMaterial="matte"/>
          </a:bodyPr>
          <a:lstStyle>
            <a:lvl1pPr algn="l">
              <a:defRPr sz="2800" b="1">
                <a:solidFill>
                  <a:schemeClr val="tx2"/>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590800" y="602566"/>
            <a:ext cx="5943600" cy="54864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6200000">
            <a:off x="-859303" y="2888566"/>
            <a:ext cx="5486400" cy="914400"/>
          </a:xfrm>
          <a:prstGeom prst="rect">
            <a:avLst/>
          </a:prstGeom>
        </p:spPr>
        <p:txBody>
          <a:bodyPr lIns="91440" rIns="91440"/>
          <a:lstStyle>
            <a:lvl1pPr marL="0" indent="0" algn="l">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004EF213-B710-4D6E-A5A9-02F753DAE9AB}" type="datetime1">
              <a:rPr lang="en-US" smtClean="0"/>
              <a:pPr/>
              <a:t>11/13/2011</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a:xfrm>
            <a:off x="6553200" y="6214404"/>
            <a:ext cx="2133600" cy="365760"/>
          </a:xfrm>
        </p:spPr>
        <p:txBody>
          <a:bodyPr/>
          <a:lstStyle/>
          <a:p>
            <a:fld id="{9258B8BB-4B16-48D0-97E7-06E6004D62CF}"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ounded Rectangle 7"/>
          <p:cNvSpPr/>
          <p:nvPr/>
        </p:nvSpPr>
        <p:spPr>
          <a:xfrm>
            <a:off x="4740812" y="794822"/>
            <a:ext cx="3960051" cy="5294376"/>
          </a:xfrm>
          <a:prstGeom prst="roundRect">
            <a:avLst>
              <a:gd name="adj" fmla="val 3541"/>
            </a:avLst>
          </a:prstGeom>
          <a:solidFill>
            <a:srgbClr val="FFFFFF">
              <a:alpha val="4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p:cNvSpPr>
            <a:spLocks noGrp="1"/>
          </p:cNvSpPr>
          <p:nvPr>
            <p:ph type="title"/>
          </p:nvPr>
        </p:nvSpPr>
        <p:spPr>
          <a:xfrm>
            <a:off x="5277728" y="3501743"/>
            <a:ext cx="3200400" cy="1143000"/>
          </a:xfrm>
          <a:prstGeom prst="rect">
            <a:avLst/>
          </a:prstGeom>
        </p:spPr>
        <p:txBody>
          <a:bodyPr anchor="t">
            <a:noAutofit/>
            <a:scene3d>
              <a:camera prst="orthographicFront"/>
              <a:lightRig rig="soft" dir="t">
                <a:rot lat="0" lon="0" rev="2100000"/>
              </a:lightRig>
            </a:scene3d>
            <a:sp3d prstMaterial="matte"/>
          </a:bodyPr>
          <a:lstStyle>
            <a:lvl1pPr algn="ctr">
              <a:buNone/>
              <a:defRPr sz="2600" b="1">
                <a:solidFill>
                  <a:schemeClr val="tx2"/>
                </a:solidFill>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527537" y="821202"/>
            <a:ext cx="4550899" cy="5215597"/>
          </a:xfrm>
          <a:prstGeom prst="roundRect">
            <a:avLst>
              <a:gd name="adj" fmla="val 622"/>
            </a:avLst>
          </a:prstGeom>
          <a:solidFill>
            <a:schemeClr val="bg1">
              <a:lumMod val="85000"/>
            </a:schemeClr>
          </a:solidFill>
          <a:ln w="101600">
            <a:solidFill>
              <a:srgbClr val="FFFFFF"/>
            </a:solidFill>
            <a:miter lim="800000"/>
          </a:ln>
          <a:effectLst>
            <a:outerShdw blurRad="65000" dist="25000" dir="5400000" algn="t" rotWithShape="0">
              <a:schemeClr val="bg2">
                <a:shade val="30000"/>
                <a:satMod val="250000"/>
                <a:alpha val="85000"/>
              </a:schemeClr>
            </a:outerShdw>
          </a:effectLst>
          <a:scene3d>
            <a:camera prst="orthographicFront"/>
            <a:lightRig rig="soft" dir="t">
              <a:rot lat="0" lon="0" rev="20100000"/>
            </a:lightRig>
          </a:scene3d>
          <a:sp3d contourW="3810">
            <a:bevelT w="95250" h="25400"/>
            <a:contourClr>
              <a:schemeClr val="bg2">
                <a:shade val="45000"/>
                <a:satMod val="145000"/>
              </a:schemeClr>
            </a:contourClr>
          </a:sp3d>
        </p:spPr>
        <p:style>
          <a:lnRef idx="3">
            <a:schemeClr val="lt1"/>
          </a:lnRef>
          <a:fillRef idx="1">
            <a:schemeClr val="accent6"/>
          </a:fillRef>
          <a:effectRef idx="1">
            <a:schemeClr val="accent6"/>
          </a:effectRef>
          <a:fontRef idx="minor">
            <a:schemeClr val="lt1"/>
          </a:fontRef>
        </p:style>
        <p:txBody>
          <a:bodyPr/>
          <a:lstStyle>
            <a:lvl1pPr>
              <a:buNone/>
              <a:defRPr sz="3200">
                <a:solidFill>
                  <a:schemeClr val="tx1"/>
                </a:solidFill>
              </a:defRPr>
            </a:lvl1pPr>
          </a:lstStyle>
          <a:p>
            <a:r>
              <a:rPr lang="en-US" sz="2000" smtClean="0"/>
              <a:t>Click icon to add picture</a:t>
            </a:r>
            <a:endParaRPr lang="en-US" sz="2000" dirty="0"/>
          </a:p>
        </p:txBody>
      </p:sp>
      <p:sp>
        <p:nvSpPr>
          <p:cNvPr id="4" name="Rectangle 4"/>
          <p:cNvSpPr>
            <a:spLocks noGrp="1"/>
          </p:cNvSpPr>
          <p:nvPr>
            <p:ph type="body" sz="half" idx="2"/>
          </p:nvPr>
        </p:nvSpPr>
        <p:spPr>
          <a:xfrm>
            <a:off x="5277728" y="1600200"/>
            <a:ext cx="3200400" cy="1825343"/>
          </a:xfrm>
          <a:prstGeom prst="rect">
            <a:avLst/>
          </a:prstGeom>
        </p:spPr>
        <p:txBody>
          <a:bodyPr bIns="0" anchor="b">
            <a:normAutofit/>
          </a:bodyPr>
          <a:lstStyle>
            <a:lvl1pPr marL="0" marR="0" indent="0" algn="ctr">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E1D1A575-F156-4A9A-8F04-F9B47FA77E41}" type="datetime1">
              <a:rPr lang="en-US" smtClean="0"/>
              <a:pPr/>
              <a:t>11/13/2011</a:t>
            </a:fld>
            <a:endParaRPr lang="en-US"/>
          </a:p>
        </p:txBody>
      </p:sp>
      <p:sp>
        <p:nvSpPr>
          <p:cNvPr id="6" name="Rectangle 6"/>
          <p:cNvSpPr>
            <a:spLocks noGrp="1"/>
          </p:cNvSpPr>
          <p:nvPr>
            <p:ph type="ftr" sz="quarter" idx="11"/>
          </p:nvPr>
        </p:nvSpPr>
        <p:spPr/>
        <p:txBody>
          <a:bodyPr/>
          <a:lstStyle/>
          <a:p>
            <a:endParaRPr lang="en-US"/>
          </a:p>
        </p:txBody>
      </p:sp>
      <p:sp>
        <p:nvSpPr>
          <p:cNvPr id="7" name="Rectangle 7"/>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E17CB-DDBD-4458-823B-A9C985E48919}" type="datetime1">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51046E-F7F2-4794-B106-CCBED65378D9}" type="datetime1">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a:spLocks noGrp="1"/>
          </p:cNvSpPr>
          <p:nvPr>
            <p:ph sz="half" idx="2"/>
          </p:nvPr>
        </p:nvSpPr>
        <p:spPr>
          <a:xfrm>
            <a:off x="4648200" y="1600200"/>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p:cNvSpPr>
          <p:nvPr>
            <p:ph type="dt" sz="half" idx="10"/>
          </p:nvPr>
        </p:nvSpPr>
        <p:spPr/>
        <p:txBody>
          <a:bodyPr/>
          <a:lstStyle/>
          <a:p>
            <a:fld id="{5D0085A3-93CF-41AD-9BC8-B0B2291688F1}" type="datetime1">
              <a:rPr lang="en-US" smtClean="0"/>
              <a:pPr/>
              <a:t>11/13/2011</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a:xfrm rot="16200000">
            <a:off x="-1965960" y="2785402"/>
            <a:ext cx="5760720" cy="914400"/>
          </a:xfrm>
        </p:spPr>
        <p:txBody>
          <a:bodyPr lIns="91440" rIns="91440" anchor="ctr">
            <a:noAutofit/>
          </a:bodyPr>
          <a:lstStyle>
            <a:lvl1pPr algn="ctr">
              <a:defRPr sz="3500"/>
            </a:lvl1pPr>
          </a:lstStyle>
          <a:p>
            <a:r>
              <a:rPr lang="en-US" smtClean="0"/>
              <a:t>Click to edit Master title style</a:t>
            </a:r>
            <a:endParaRPr lang="en-US" dirty="0"/>
          </a:p>
        </p:txBody>
      </p:sp>
      <p:sp>
        <p:nvSpPr>
          <p:cNvPr id="3" name="Rectangle 2"/>
          <p:cNvSpPr>
            <a:spLocks noGrp="1"/>
          </p:cNvSpPr>
          <p:nvPr>
            <p:ph type="body" idx="1"/>
          </p:nvPr>
        </p:nvSpPr>
        <p:spPr>
          <a:xfrm>
            <a:off x="1600200" y="547468"/>
            <a:ext cx="3383280" cy="639762"/>
          </a:xfrm>
          <a:prstGeom prst="roundRect">
            <a:avLst>
              <a:gd name="adj" fmla="val 6772"/>
            </a:avLst>
          </a:prstGeom>
          <a:solidFill>
            <a:schemeClr val="bg1">
              <a:alpha val="55000"/>
            </a:schemeClr>
          </a:solidFill>
          <a:ln w="12700">
            <a:solidFill>
              <a:schemeClr val="bg1"/>
            </a:solidFill>
          </a:ln>
        </p:spPr>
        <p:txBody>
          <a:bodyPr lIns="91440" tIns="91440" rIns="91440" bIns="91440" anchor="ctr">
            <a:noAutofit/>
          </a:bodyPr>
          <a:lstStyle>
            <a:lvl1pPr marL="0" indent="0" algn="l">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1600200" y="1322362"/>
            <a:ext cx="3383280" cy="4800600"/>
          </a:xfrm>
        </p:spPr>
        <p:txBody>
          <a:bodyPr/>
          <a:lstStyle>
            <a:lvl1pPr>
              <a:defRPr sz="2000"/>
            </a:lvl1pPr>
            <a:lvl2pPr>
              <a:defRPr sz="19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p:cNvSpPr>
          <p:nvPr>
            <p:ph type="body" sz="quarter" idx="3"/>
          </p:nvPr>
        </p:nvSpPr>
        <p:spPr>
          <a:xfrm>
            <a:off x="5128846" y="547468"/>
            <a:ext cx="3383280" cy="639762"/>
          </a:xfrm>
          <a:prstGeom prst="roundRect">
            <a:avLst>
              <a:gd name="adj" fmla="val 5673"/>
            </a:avLst>
          </a:prstGeom>
          <a:solidFill>
            <a:schemeClr val="bg1">
              <a:alpha val="55000"/>
            </a:schemeClr>
          </a:solidFill>
          <a:ln w="12700">
            <a:solidFill>
              <a:schemeClr val="bg1"/>
            </a:solidFill>
          </a:ln>
        </p:spPr>
        <p:txBody>
          <a:bodyPr lIns="91440" tIns="91440" rIns="91440" bIns="91440" anchor="ctr">
            <a:noAutofit/>
          </a:bodyPr>
          <a:lstStyle>
            <a:lvl1pPr marL="0" indent="0" algn="l">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5128846" y="1322362"/>
            <a:ext cx="3383280" cy="4800600"/>
          </a:xfrm>
        </p:spPr>
        <p:txBody>
          <a:bodyPr/>
          <a:lstStyle>
            <a:lvl1pPr>
              <a:defRPr sz="2000"/>
            </a:lvl1pPr>
            <a:lvl2pPr>
              <a:defRPr sz="19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a:spLocks noGrp="1"/>
          </p:cNvSpPr>
          <p:nvPr>
            <p:ph type="dt" sz="half" idx="10"/>
          </p:nvPr>
        </p:nvSpPr>
        <p:spPr/>
        <p:txBody>
          <a:bodyPr/>
          <a:lstStyle/>
          <a:p>
            <a:fld id="{216467F6-925F-46FD-8763-3235647545FC}" type="datetime1">
              <a:rPr lang="en-US" smtClean="0"/>
              <a:pPr/>
              <a:t>11/13/2011</a:t>
            </a:fld>
            <a:endParaRPr lang="en-US"/>
          </a:p>
        </p:txBody>
      </p:sp>
      <p:sp>
        <p:nvSpPr>
          <p:cNvPr id="8" name="Rectangle 7"/>
          <p:cNvSpPr>
            <a:spLocks noGrp="1"/>
          </p:cNvSpPr>
          <p:nvPr>
            <p:ph type="ftr" sz="quarter" idx="11"/>
          </p:nvPr>
        </p:nvSpPr>
        <p:spPr/>
        <p:txBody>
          <a:bodyPr/>
          <a:lstStyle/>
          <a:p>
            <a:endParaRPr lang="en-US"/>
          </a:p>
        </p:txBody>
      </p:sp>
      <p:sp>
        <p:nvSpPr>
          <p:cNvPr id="9" name="Rectangle 8"/>
          <p:cNvSpPr>
            <a:spLocks noGrp="1"/>
          </p:cNvSpPr>
          <p:nvPr>
            <p:ph type="sldNum" sz="quarter" idx="12"/>
          </p:nvPr>
        </p:nvSpPr>
        <p:spPr>
          <a:xfrm>
            <a:off x="6553200" y="6214404"/>
            <a:ext cx="2133600" cy="365760"/>
          </a:xfrm>
        </p:spPr>
        <p:txBody>
          <a:bodyPr/>
          <a:lstStyle/>
          <a:p>
            <a:fld id="{9258B8BB-4B16-48D0-97E7-06E6004D62C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B5275B93-C268-4932-B2C5-1945D2CABABF}" type="datetime1">
              <a:rPr lang="en-US" smtClean="0"/>
              <a:pPr/>
              <a:t>11/13/2011</a:t>
            </a:fld>
            <a:endParaRPr lang="en-US"/>
          </a:p>
        </p:txBody>
      </p:sp>
      <p:sp>
        <p:nvSpPr>
          <p:cNvPr id="4" name="Rectangle 4"/>
          <p:cNvSpPr>
            <a:spLocks noGrp="1"/>
          </p:cNvSpPr>
          <p:nvPr>
            <p:ph type="ftr" sz="quarter" idx="11"/>
          </p:nvPr>
        </p:nvSpPr>
        <p:spPr/>
        <p:txBody>
          <a:bodyPr/>
          <a:lstStyle/>
          <a:p>
            <a:endParaRPr lang="en-US"/>
          </a:p>
        </p:txBody>
      </p:sp>
      <p:sp>
        <p:nvSpPr>
          <p:cNvPr id="5" name="Rectangle 5"/>
          <p:cNvSpPr>
            <a:spLocks noGrp="1"/>
          </p:cNvSpPr>
          <p:nvPr>
            <p:ph type="sldNum" sz="quarter" idx="12"/>
          </p:nvPr>
        </p:nvSpPr>
        <p:spPr/>
        <p:txBody>
          <a:bodyPr/>
          <a:lstStyle>
            <a:lvl1pPr>
              <a:defRPr b="1"/>
            </a:lvl1pPr>
          </a:lstStyle>
          <a:p>
            <a:fld id="{9258B8BB-4B16-48D0-97E7-06E6004D62C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306A1602-AF66-4418-AE78-067A1475E9F5}" type="datetime1">
              <a:rPr lang="en-US" smtClean="0"/>
              <a:pPr/>
              <a:t>11/13/2011</a:t>
            </a:fld>
            <a:endParaRPr lang="en-US"/>
          </a:p>
        </p:txBody>
      </p:sp>
      <p:sp>
        <p:nvSpPr>
          <p:cNvPr id="3" name="Rectangle 3"/>
          <p:cNvSpPr>
            <a:spLocks noGrp="1"/>
          </p:cNvSpPr>
          <p:nvPr>
            <p:ph type="ftr" sz="quarter" idx="11"/>
          </p:nvPr>
        </p:nvSpPr>
        <p:spPr/>
        <p:txBody>
          <a:bodyPr/>
          <a:lstStyle/>
          <a:p>
            <a:endParaRPr lang="en-US"/>
          </a:p>
        </p:txBody>
      </p:sp>
      <p:sp>
        <p:nvSpPr>
          <p:cNvPr id="4" name="Rectangle 4"/>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rot="16200000">
            <a:off x="-1828801" y="2888565"/>
            <a:ext cx="5486400" cy="914400"/>
          </a:xfrm>
        </p:spPr>
        <p:txBody>
          <a:bodyPr anchor="b">
            <a:normAutofit/>
            <a:scene3d>
              <a:camera prst="orthographicFront"/>
              <a:lightRig rig="soft" dir="t">
                <a:rot lat="0" lon="0" rev="2100000"/>
              </a:lightRig>
            </a:scene3d>
            <a:sp3d prstMaterial="matte"/>
          </a:bodyPr>
          <a:lstStyle>
            <a:lvl1pPr algn="l">
              <a:defRPr sz="2800" b="1">
                <a:solidFill>
                  <a:schemeClr val="tx2"/>
                </a:solidFill>
                <a:effectLst/>
              </a:defRPr>
            </a:lvl1pPr>
          </a:lstStyle>
          <a:p>
            <a:r>
              <a:rPr lang="en-US" smtClean="0"/>
              <a:t>Click to edit Master title style</a:t>
            </a:r>
            <a:endParaRPr lang="en-US" dirty="0"/>
          </a:p>
        </p:txBody>
      </p:sp>
      <p:sp>
        <p:nvSpPr>
          <p:cNvPr id="3" name="Rectangle 2"/>
          <p:cNvSpPr>
            <a:spLocks noGrp="1"/>
          </p:cNvSpPr>
          <p:nvPr>
            <p:ph idx="1"/>
          </p:nvPr>
        </p:nvSpPr>
        <p:spPr>
          <a:xfrm>
            <a:off x="2590800" y="602566"/>
            <a:ext cx="5943600"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a:spLocks noGrp="1"/>
          </p:cNvSpPr>
          <p:nvPr>
            <p:ph type="body" sz="half" idx="2"/>
          </p:nvPr>
        </p:nvSpPr>
        <p:spPr>
          <a:xfrm rot="16200000">
            <a:off x="-859303" y="2888566"/>
            <a:ext cx="5486400" cy="914400"/>
          </a:xfrm>
        </p:spPr>
        <p:txBody>
          <a:bodyPr lIns="91440" rIns="91440"/>
          <a:lstStyle>
            <a:lvl1pPr marL="0" indent="0" algn="l">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004EF213-B710-4D6E-A5A9-02F753DAE9AB}" type="datetime1">
              <a:rPr lang="en-US" smtClean="0"/>
              <a:pPr/>
              <a:t>11/13/2011</a:t>
            </a:fld>
            <a:endParaRPr lang="en-US"/>
          </a:p>
        </p:txBody>
      </p:sp>
      <p:sp>
        <p:nvSpPr>
          <p:cNvPr id="6" name="Rectangle 5"/>
          <p:cNvSpPr>
            <a:spLocks noGrp="1"/>
          </p:cNvSpPr>
          <p:nvPr>
            <p:ph type="ftr" sz="quarter" idx="11"/>
          </p:nvPr>
        </p:nvSpPr>
        <p:spPr/>
        <p:txBody>
          <a:bodyPr/>
          <a:lstStyle/>
          <a:p>
            <a:endParaRPr lang="en-US"/>
          </a:p>
        </p:txBody>
      </p:sp>
      <p:sp>
        <p:nvSpPr>
          <p:cNvPr id="7" name="Rectangle 6"/>
          <p:cNvSpPr>
            <a:spLocks noGrp="1"/>
          </p:cNvSpPr>
          <p:nvPr>
            <p:ph type="sldNum" sz="quarter" idx="12"/>
          </p:nvPr>
        </p:nvSpPr>
        <p:spPr>
          <a:xfrm>
            <a:off x="6553200" y="6214404"/>
            <a:ext cx="2133600" cy="365760"/>
          </a:xfrm>
        </p:spPr>
        <p:txBody>
          <a:bodyPr/>
          <a:lstStyle/>
          <a:p>
            <a:fld id="{9258B8BB-4B16-48D0-97E7-06E6004D62C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ounded Rectangle 7"/>
          <p:cNvSpPr/>
          <p:nvPr/>
        </p:nvSpPr>
        <p:spPr>
          <a:xfrm>
            <a:off x="4740812" y="794822"/>
            <a:ext cx="3960051" cy="5294376"/>
          </a:xfrm>
          <a:prstGeom prst="roundRect">
            <a:avLst>
              <a:gd name="adj" fmla="val 3541"/>
            </a:avLst>
          </a:prstGeom>
          <a:solidFill>
            <a:srgbClr val="FFFFFF">
              <a:alpha val="40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p:cNvSpPr>
            <a:spLocks noGrp="1"/>
          </p:cNvSpPr>
          <p:nvPr>
            <p:ph type="title"/>
          </p:nvPr>
        </p:nvSpPr>
        <p:spPr>
          <a:xfrm>
            <a:off x="5277728" y="3501743"/>
            <a:ext cx="3200400" cy="1143000"/>
          </a:xfrm>
        </p:spPr>
        <p:txBody>
          <a:bodyPr anchor="t">
            <a:noAutofit/>
            <a:scene3d>
              <a:camera prst="orthographicFront"/>
              <a:lightRig rig="soft" dir="t">
                <a:rot lat="0" lon="0" rev="2100000"/>
              </a:lightRig>
            </a:scene3d>
            <a:sp3d prstMaterial="matte"/>
          </a:bodyPr>
          <a:lstStyle>
            <a:lvl1pPr algn="ctr">
              <a:buNone/>
              <a:defRPr sz="2600" b="1">
                <a:solidFill>
                  <a:schemeClr val="tx2"/>
                </a:solidFill>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527537" y="821202"/>
            <a:ext cx="4550899" cy="5215597"/>
          </a:xfrm>
          <a:prstGeom prst="roundRect">
            <a:avLst>
              <a:gd name="adj" fmla="val 622"/>
            </a:avLst>
          </a:prstGeom>
          <a:solidFill>
            <a:schemeClr val="bg1">
              <a:lumMod val="85000"/>
            </a:schemeClr>
          </a:solidFill>
          <a:ln w="101600">
            <a:solidFill>
              <a:srgbClr val="FFFFFF"/>
            </a:solidFill>
            <a:miter lim="800000"/>
          </a:ln>
          <a:effectLst>
            <a:outerShdw blurRad="65000" dist="25000" dir="5400000" algn="t" rotWithShape="0">
              <a:schemeClr val="bg2">
                <a:shade val="30000"/>
                <a:satMod val="250000"/>
                <a:alpha val="85000"/>
              </a:schemeClr>
            </a:outerShdw>
          </a:effectLst>
          <a:scene3d>
            <a:camera prst="orthographicFront"/>
            <a:lightRig rig="soft" dir="t">
              <a:rot lat="0" lon="0" rev="20100000"/>
            </a:lightRig>
          </a:scene3d>
          <a:sp3d contourW="3810">
            <a:bevelT w="95250" h="25400"/>
            <a:contourClr>
              <a:schemeClr val="bg2">
                <a:shade val="45000"/>
                <a:satMod val="145000"/>
              </a:schemeClr>
            </a:contourClr>
          </a:sp3d>
        </p:spPr>
        <p:style>
          <a:lnRef idx="3">
            <a:schemeClr val="lt1"/>
          </a:lnRef>
          <a:fillRef idx="1">
            <a:schemeClr val="accent6"/>
          </a:fillRef>
          <a:effectRef idx="1">
            <a:schemeClr val="accent6"/>
          </a:effectRef>
          <a:fontRef idx="minor">
            <a:schemeClr val="lt1"/>
          </a:fontRef>
        </p:style>
        <p:txBody>
          <a:bodyPr/>
          <a:lstStyle>
            <a:lvl1pPr>
              <a:buNone/>
              <a:defRPr sz="3200">
                <a:solidFill>
                  <a:schemeClr val="tx1"/>
                </a:solidFill>
              </a:defRPr>
            </a:lvl1pPr>
          </a:lstStyle>
          <a:p>
            <a:r>
              <a:rPr lang="en-US" sz="2000" smtClean="0"/>
              <a:t>Click icon to add picture</a:t>
            </a:r>
            <a:endParaRPr lang="en-US" sz="2000" dirty="0"/>
          </a:p>
        </p:txBody>
      </p:sp>
      <p:sp>
        <p:nvSpPr>
          <p:cNvPr id="4" name="Rectangle 4"/>
          <p:cNvSpPr>
            <a:spLocks noGrp="1"/>
          </p:cNvSpPr>
          <p:nvPr>
            <p:ph type="body" sz="half" idx="2"/>
          </p:nvPr>
        </p:nvSpPr>
        <p:spPr>
          <a:xfrm>
            <a:off x="5277728" y="1600200"/>
            <a:ext cx="3200400" cy="1825343"/>
          </a:xfrm>
        </p:spPr>
        <p:txBody>
          <a:bodyPr bIns="0" anchor="b">
            <a:normAutofit/>
          </a:bodyPr>
          <a:lstStyle>
            <a:lvl1pPr marL="0" marR="0" indent="0" algn="ctr">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E1D1A575-F156-4A9A-8F04-F9B47FA77E41}" type="datetime1">
              <a:rPr lang="en-US" smtClean="0"/>
              <a:pPr/>
              <a:t>11/13/2011</a:t>
            </a:fld>
            <a:endParaRPr lang="en-US"/>
          </a:p>
        </p:txBody>
      </p:sp>
      <p:sp>
        <p:nvSpPr>
          <p:cNvPr id="6" name="Rectangle 6"/>
          <p:cNvSpPr>
            <a:spLocks noGrp="1"/>
          </p:cNvSpPr>
          <p:nvPr>
            <p:ph type="ftr" sz="quarter" idx="11"/>
          </p:nvPr>
        </p:nvSpPr>
        <p:spPr/>
        <p:txBody>
          <a:bodyPr/>
          <a:lstStyle/>
          <a:p>
            <a:endParaRPr lang="en-US"/>
          </a:p>
        </p:txBody>
      </p:sp>
      <p:sp>
        <p:nvSpPr>
          <p:cNvPr id="7" name="Rectangle 7"/>
          <p:cNvSpPr>
            <a:spLocks noGrp="1"/>
          </p:cNvSpPr>
          <p:nvPr>
            <p:ph type="sldNum" sz="quarter" idx="12"/>
          </p:nvPr>
        </p:nvSpPr>
        <p:spPr/>
        <p:txBody>
          <a:bodyPr/>
          <a:lstStyle/>
          <a:p>
            <a:fld id="{9258B8BB-4B16-48D0-97E7-06E6004D62C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ounded Rectangle 8"/>
          <p:cNvSpPr/>
          <p:nvPr/>
        </p:nvSpPr>
        <p:spPr>
          <a:xfrm>
            <a:off x="342900" y="228600"/>
            <a:ext cx="8458200" cy="6400800"/>
          </a:xfrm>
          <a:prstGeom prst="roundRect">
            <a:avLst>
              <a:gd name="adj" fmla="val 2238"/>
            </a:avLst>
          </a:prstGeom>
          <a:gradFill rotWithShape="1">
            <a:gsLst>
              <a:gs pos="0">
                <a:schemeClr val="bg1">
                  <a:satMod val="300000"/>
                  <a:alpha val="50000"/>
                </a:schemeClr>
              </a:gs>
              <a:gs pos="35000">
                <a:schemeClr val="bg1">
                  <a:satMod val="300000"/>
                  <a:alpha val="87000"/>
                </a:schemeClr>
              </a:gs>
              <a:gs pos="50000">
                <a:schemeClr val="bg1">
                  <a:satMod val="300000"/>
                  <a:alpha val="92000"/>
                </a:schemeClr>
              </a:gs>
              <a:gs pos="60000">
                <a:schemeClr val="bg1">
                  <a:satMod val="300000"/>
                  <a:alpha val="89000"/>
                </a:schemeClr>
              </a:gs>
              <a:gs pos="100000">
                <a:schemeClr val="bg1">
                  <a:satMod val="300000"/>
                  <a:alpha val="55000"/>
                </a:schemeClr>
              </a:gs>
            </a:gsLst>
            <a:lin ang="5400000" scaled="1"/>
          </a:gradFill>
          <a:ln>
            <a:noFill/>
          </a:ln>
          <a:effectLst>
            <a:outerShdw blurRad="63500" dist="45720" dir="5400000" algn="t" rotWithShape="0">
              <a:schemeClr val="bg2">
                <a:shade val="30000"/>
                <a:satMod val="250000"/>
                <a:alpha val="90000"/>
              </a:schemeClr>
            </a:outerShdw>
          </a:effectLst>
          <a:scene3d>
            <a:camera prst="orthographicFront">
              <a:rot lat="0" lon="0" rev="0"/>
            </a:camera>
            <a:lightRig rig="contrasting" dir="t">
              <a:rot lat="0" lon="0" rev="7500000"/>
            </a:lightRig>
          </a:scene3d>
          <a:sp3d contourW="6350" prstMaterial="powder">
            <a:bevelT w="50800" h="63500"/>
            <a:contourClr>
              <a:schemeClr val="bg2">
                <a:shade val="90000"/>
                <a:lumMod val="5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7" name="Rectangle 22"/>
          <p:cNvSpPr>
            <a:spLocks noGrp="1"/>
          </p:cNvSpPr>
          <p:nvPr>
            <p:ph type="dt" sz="half" idx="2"/>
          </p:nvPr>
        </p:nvSpPr>
        <p:spPr>
          <a:xfrm>
            <a:off x="457200" y="6214404"/>
            <a:ext cx="2133600" cy="365760"/>
          </a:xfrm>
          <a:prstGeom prst="rect">
            <a:avLst/>
          </a:prstGeom>
        </p:spPr>
        <p:txBody>
          <a:bodyPr anchor="b" anchorCtr="0"/>
          <a:lstStyle>
            <a:lvl1pPr>
              <a:defRPr lang="en-US" sz="1000" b="0" smtClean="0">
                <a:solidFill>
                  <a:schemeClr val="tx2">
                    <a:tint val="75000"/>
                    <a:satMod val="150000"/>
                  </a:schemeClr>
                </a:solidFill>
                <a:latin typeface="+mn-lt"/>
                <a:ea typeface="+mn-lt"/>
                <a:cs typeface="+mn-lt"/>
              </a:defRPr>
            </a:lvl1pPr>
          </a:lstStyle>
          <a:p>
            <a:fld id="{DD1D2F09-431E-4448-A8D3-9190CF684E5D}" type="datetime1">
              <a:rPr lang="en-US" smtClean="0"/>
              <a:pPr/>
              <a:t>11/13/2011</a:t>
            </a:fld>
            <a:endParaRPr lang="en-US"/>
          </a:p>
        </p:txBody>
      </p:sp>
      <p:sp>
        <p:nvSpPr>
          <p:cNvPr id="18" name="Rectangle 18"/>
          <p:cNvSpPr>
            <a:spLocks noGrp="1"/>
          </p:cNvSpPr>
          <p:nvPr>
            <p:ph type="ftr" sz="quarter" idx="3"/>
          </p:nvPr>
        </p:nvSpPr>
        <p:spPr>
          <a:xfrm>
            <a:off x="3124200" y="6214404"/>
            <a:ext cx="2895600" cy="365760"/>
          </a:xfrm>
          <a:prstGeom prst="rect">
            <a:avLst/>
          </a:prstGeom>
        </p:spPr>
        <p:txBody>
          <a:bodyPr anchor="b" anchorCtr="0"/>
          <a:lstStyle>
            <a:lvl1pPr algn="ctr">
              <a:defRPr lang="en-US" sz="1000" b="0" smtClean="0">
                <a:solidFill>
                  <a:schemeClr val="tx2">
                    <a:tint val="75000"/>
                    <a:satMod val="150000"/>
                  </a:schemeClr>
                </a:solidFill>
                <a:latin typeface="+mn-lt"/>
                <a:ea typeface="+mn-lt"/>
                <a:cs typeface="+mn-lt"/>
              </a:defRPr>
            </a:lvl1pPr>
          </a:lstStyle>
          <a:p>
            <a:endParaRPr lang="en-US"/>
          </a:p>
        </p:txBody>
      </p:sp>
      <p:sp>
        <p:nvSpPr>
          <p:cNvPr id="13" name="Rectangle 15"/>
          <p:cNvSpPr>
            <a:spLocks noGrp="1"/>
          </p:cNvSpPr>
          <p:nvPr>
            <p:ph type="sldNum" sz="quarter" idx="4"/>
          </p:nvPr>
        </p:nvSpPr>
        <p:spPr>
          <a:xfrm>
            <a:off x="6553200" y="6214404"/>
            <a:ext cx="2133600" cy="365760"/>
          </a:xfrm>
          <a:prstGeom prst="rect">
            <a:avLst/>
          </a:prstGeom>
        </p:spPr>
        <p:txBody>
          <a:bodyPr anchor="b" anchorCtr="0"/>
          <a:lstStyle>
            <a:lvl1pPr algn="r">
              <a:defRPr lang="en-US" sz="1000" b="0" smtClean="0">
                <a:solidFill>
                  <a:schemeClr val="tx2">
                    <a:tint val="75000"/>
                    <a:satMod val="150000"/>
                  </a:schemeClr>
                </a:solidFill>
                <a:latin typeface="+mn-lt"/>
                <a:ea typeface="+mn-lt"/>
                <a:cs typeface="+mn-lt"/>
              </a:defRPr>
            </a:lvl1pPr>
          </a:lstStyle>
          <a:p>
            <a:fld id="{9258B8BB-4B16-48D0-97E7-06E6004D62CF}" type="slidenum">
              <a:rPr lang="en-US" smtClean="0"/>
              <a:pPr/>
              <a:t>‹#›</a:t>
            </a:fld>
            <a:endParaRPr lang="en-US"/>
          </a:p>
        </p:txBody>
      </p:sp>
      <p:cxnSp>
        <p:nvCxnSpPr>
          <p:cNvPr id="11" name="Straight Connector 10"/>
          <p:cNvCxnSpPr/>
          <p:nvPr userDrawn="1"/>
        </p:nvCxnSpPr>
        <p:spPr>
          <a:xfrm>
            <a:off x="457200" y="1676400"/>
            <a:ext cx="82296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hdr="0" ftr="0" dt="0"/>
  <p:txStyles>
    <p:titleStyle>
      <a:defPPr>
        <a:defRPr sz="4400">
          <a:solidFill>
            <a:schemeClr val="tx2">
              <a:shade val="80000"/>
              <a:satMod val="150000"/>
            </a:schemeClr>
          </a:solidFill>
          <a:latin typeface="+mj-lt"/>
          <a:ea typeface="+mj-ea"/>
          <a:cs typeface="+mj-cs"/>
        </a:defRPr>
      </a:defPPr>
      <a:lvl1pPr algn="ctr" eaLnBrk="1" hangingPunct="1">
        <a:buNone/>
        <a:defRPr lang="en-US" sz="5300" b="1" strike="noStrike" kern="1200" baseline="0" dirty="0" smtClean="0">
          <a:solidFill>
            <a:schemeClr val="tx2">
              <a:shade val="85000"/>
              <a:satMod val="150000"/>
            </a:schemeClr>
          </a:solidFill>
          <a:effectLst/>
          <a:latin typeface="+mj-lt"/>
          <a:ea typeface="+mj-lt"/>
          <a:cs typeface="+mj-lt"/>
        </a:defRPr>
      </a:lvl1pPr>
    </p:titleStyle>
    <p:bodyStyle>
      <a:defPPr>
        <a:defRPr>
          <a:solidFill>
            <a:schemeClr val="tx1"/>
          </a:solidFill>
          <a:latin typeface="+mn-lt"/>
          <a:ea typeface="+mn-ea"/>
          <a:cs typeface="+mn-cs"/>
        </a:defRPr>
      </a:defPPr>
      <a:lvl1pPr marL="45720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758952" indent="-228600" algn="l" eaLnBrk="1" hangingPunct="1">
        <a:buClr>
          <a:schemeClr val="accent2"/>
        </a:buClr>
        <a:buFont typeface="Wingdings 2" pitchFamily="18" charset="2"/>
        <a:buChar char=""/>
        <a:defRPr sz="2200">
          <a:solidFill>
            <a:schemeClr val="tx1"/>
          </a:solidFill>
          <a:latin typeface="+mn-lt"/>
          <a:ea typeface="+mn-lt"/>
          <a:cs typeface="+mn-lt"/>
        </a:defRPr>
      </a:lvl2pPr>
      <a:lvl3pPr marL="1033272" indent="-228600" algn="l" eaLnBrk="1" hangingPunct="1">
        <a:buClr>
          <a:schemeClr val="accent3"/>
        </a:buClr>
        <a:buFont typeface="Wingdings 2" pitchFamily="18" charset="2"/>
        <a:buChar char=""/>
        <a:defRPr sz="2000">
          <a:solidFill>
            <a:schemeClr val="tx1"/>
          </a:solidFill>
          <a:latin typeface="+mn-lt"/>
          <a:ea typeface="+mn-lt"/>
          <a:cs typeface="+mn-lt"/>
        </a:defRPr>
      </a:lvl3pPr>
      <a:lvl4pPr marL="1298448" indent="-228600" algn="l" eaLnBrk="1" hangingPunct="1">
        <a:buClr>
          <a:schemeClr val="accent4"/>
        </a:buClr>
        <a:buFont typeface="Wingdings 2" pitchFamily="18" charset="2"/>
        <a:buChar char=""/>
        <a:defRPr sz="1800">
          <a:solidFill>
            <a:schemeClr val="tx1"/>
          </a:solidFill>
          <a:latin typeface="+mn-lt"/>
          <a:ea typeface="+mn-lt"/>
          <a:cs typeface="+mn-lt"/>
        </a:defRPr>
      </a:lvl4pPr>
      <a:lvl5pPr marL="1554480" indent="-228600" algn="l" eaLnBrk="1" hangingPunct="1">
        <a:buClr>
          <a:schemeClr val="accent5"/>
        </a:buClr>
        <a:buFont typeface="Wingdings 2" pitchFamily="18" charset="2"/>
        <a:buChar char=""/>
        <a:defRPr sz="1800">
          <a:solidFill>
            <a:schemeClr val="tx1"/>
          </a:solidFill>
          <a:latin typeface="+mn-lt"/>
          <a:ea typeface="+mn-lt"/>
          <a:cs typeface="+mn-lt"/>
        </a:defRPr>
      </a:lvl5pPr>
      <a:lvl6pPr marL="1810512" indent="-228600" algn="l" eaLnBrk="1" hangingPunct="1">
        <a:buClr>
          <a:schemeClr val="accent6"/>
        </a:buClr>
        <a:buFont typeface="Wingdings 2" pitchFamily="18" charset="2"/>
        <a:buChar char=""/>
        <a:defRPr lang="en-US" sz="1600" baseline="0" smtClean="0">
          <a:latin typeface="+mn-lt"/>
        </a:defRPr>
      </a:lvl6pPr>
      <a:lvl7pPr marL="2075688" indent="-228600" algn="l" eaLnBrk="1" hangingPunct="1">
        <a:buClr>
          <a:schemeClr val="tx2"/>
        </a:buClr>
        <a:buFont typeface="Wingdings 2" pitchFamily="18" charset="2"/>
        <a:buChar char=""/>
        <a:defRPr lang="en-US" sz="1600" baseline="0" smtClean="0">
          <a:latin typeface="+mn-lt"/>
        </a:defRPr>
      </a:lvl7pPr>
      <a:lvl8pPr marL="2340864" indent="-228600" algn="l" eaLnBrk="1" hangingPunct="1">
        <a:buClr>
          <a:schemeClr val="accent2"/>
        </a:buClr>
        <a:buFont typeface="Wingdings 2" pitchFamily="18" charset="2"/>
        <a:buChar char=""/>
        <a:defRPr sz="1600" baseline="0">
          <a:latin typeface="+mn-lt"/>
        </a:defRPr>
      </a:lvl8pPr>
      <a:lvl9pPr marL="2596896"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9" name="Rounded Rectangle 8"/>
          <p:cNvSpPr/>
          <p:nvPr/>
        </p:nvSpPr>
        <p:spPr>
          <a:xfrm>
            <a:off x="342900" y="228600"/>
            <a:ext cx="8458200" cy="6400800"/>
          </a:xfrm>
          <a:prstGeom prst="roundRect">
            <a:avLst>
              <a:gd name="adj" fmla="val 2238"/>
            </a:avLst>
          </a:prstGeom>
          <a:gradFill rotWithShape="1">
            <a:gsLst>
              <a:gs pos="0">
                <a:schemeClr val="bg1">
                  <a:satMod val="300000"/>
                  <a:alpha val="50000"/>
                </a:schemeClr>
              </a:gs>
              <a:gs pos="35000">
                <a:schemeClr val="bg1">
                  <a:satMod val="300000"/>
                  <a:alpha val="87000"/>
                </a:schemeClr>
              </a:gs>
              <a:gs pos="50000">
                <a:schemeClr val="bg1">
                  <a:satMod val="300000"/>
                  <a:alpha val="92000"/>
                </a:schemeClr>
              </a:gs>
              <a:gs pos="60000">
                <a:schemeClr val="bg1">
                  <a:satMod val="300000"/>
                  <a:alpha val="89000"/>
                </a:schemeClr>
              </a:gs>
              <a:gs pos="100000">
                <a:schemeClr val="bg1">
                  <a:satMod val="300000"/>
                  <a:alpha val="55000"/>
                </a:schemeClr>
              </a:gs>
            </a:gsLst>
            <a:lin ang="5400000" scaled="1"/>
          </a:gradFill>
          <a:ln>
            <a:noFill/>
          </a:ln>
          <a:effectLst>
            <a:outerShdw blurRad="63500" dist="45720" dir="5400000" algn="t" rotWithShape="0">
              <a:schemeClr val="bg2">
                <a:shade val="30000"/>
                <a:satMod val="250000"/>
                <a:alpha val="90000"/>
              </a:schemeClr>
            </a:outerShdw>
          </a:effectLst>
          <a:scene3d>
            <a:camera prst="orthographicFront">
              <a:rot lat="0" lon="0" rev="0"/>
            </a:camera>
            <a:lightRig rig="contrasting" dir="t">
              <a:rot lat="0" lon="0" rev="7500000"/>
            </a:lightRig>
          </a:scene3d>
          <a:sp3d contourW="6350" prstMaterial="powder">
            <a:bevelT w="50800" h="63500"/>
            <a:contourClr>
              <a:schemeClr val="bg2">
                <a:shade val="90000"/>
                <a:lumMod val="5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27" name="Rectangle 22"/>
          <p:cNvSpPr>
            <a:spLocks noGrp="1"/>
          </p:cNvSpPr>
          <p:nvPr>
            <p:ph type="dt" sz="half" idx="2"/>
          </p:nvPr>
        </p:nvSpPr>
        <p:spPr>
          <a:xfrm>
            <a:off x="457200" y="6214404"/>
            <a:ext cx="2133600" cy="365760"/>
          </a:xfrm>
          <a:prstGeom prst="rect">
            <a:avLst/>
          </a:prstGeom>
        </p:spPr>
        <p:txBody>
          <a:bodyPr anchor="b" anchorCtr="0"/>
          <a:lstStyle>
            <a:lvl1pPr>
              <a:defRPr lang="en-US" sz="1000" b="0" smtClean="0">
                <a:solidFill>
                  <a:schemeClr val="tx2">
                    <a:tint val="75000"/>
                    <a:satMod val="150000"/>
                  </a:schemeClr>
                </a:solidFill>
                <a:latin typeface="+mn-lt"/>
                <a:ea typeface="+mn-lt"/>
                <a:cs typeface="+mn-lt"/>
              </a:defRPr>
            </a:lvl1pPr>
          </a:lstStyle>
          <a:p>
            <a:fld id="{DD1D2F09-431E-4448-A8D3-9190CF684E5D}" type="datetime1">
              <a:rPr lang="en-US" smtClean="0"/>
              <a:pPr/>
              <a:t>11/13/2011</a:t>
            </a:fld>
            <a:endParaRPr lang="en-US"/>
          </a:p>
        </p:txBody>
      </p:sp>
      <p:sp>
        <p:nvSpPr>
          <p:cNvPr id="18" name="Rectangle 18"/>
          <p:cNvSpPr>
            <a:spLocks noGrp="1"/>
          </p:cNvSpPr>
          <p:nvPr>
            <p:ph type="ftr" sz="quarter" idx="3"/>
          </p:nvPr>
        </p:nvSpPr>
        <p:spPr>
          <a:xfrm>
            <a:off x="3124200" y="6214404"/>
            <a:ext cx="2895600" cy="365760"/>
          </a:xfrm>
          <a:prstGeom prst="rect">
            <a:avLst/>
          </a:prstGeom>
        </p:spPr>
        <p:txBody>
          <a:bodyPr anchor="b" anchorCtr="0"/>
          <a:lstStyle>
            <a:lvl1pPr algn="ctr">
              <a:defRPr lang="en-US" sz="1000" b="0" smtClean="0">
                <a:solidFill>
                  <a:schemeClr val="tx2">
                    <a:tint val="75000"/>
                    <a:satMod val="150000"/>
                  </a:schemeClr>
                </a:solidFill>
                <a:latin typeface="+mn-lt"/>
                <a:ea typeface="+mn-lt"/>
                <a:cs typeface="+mn-lt"/>
              </a:defRPr>
            </a:lvl1pPr>
          </a:lstStyle>
          <a:p>
            <a:endParaRPr lang="en-US"/>
          </a:p>
        </p:txBody>
      </p:sp>
      <p:sp>
        <p:nvSpPr>
          <p:cNvPr id="13" name="Rectangle 15"/>
          <p:cNvSpPr>
            <a:spLocks noGrp="1"/>
          </p:cNvSpPr>
          <p:nvPr>
            <p:ph type="sldNum" sz="quarter" idx="4"/>
          </p:nvPr>
        </p:nvSpPr>
        <p:spPr>
          <a:xfrm>
            <a:off x="6553200" y="6214404"/>
            <a:ext cx="2133600" cy="365760"/>
          </a:xfrm>
          <a:prstGeom prst="rect">
            <a:avLst/>
          </a:prstGeom>
        </p:spPr>
        <p:txBody>
          <a:bodyPr anchor="b" anchorCtr="0"/>
          <a:lstStyle>
            <a:lvl1pPr algn="r">
              <a:defRPr lang="en-US" sz="1000" b="0" smtClean="0">
                <a:solidFill>
                  <a:schemeClr val="tx2">
                    <a:tint val="75000"/>
                    <a:satMod val="150000"/>
                  </a:schemeClr>
                </a:solidFill>
                <a:latin typeface="+mn-lt"/>
                <a:ea typeface="+mn-lt"/>
                <a:cs typeface="+mn-lt"/>
              </a:defRPr>
            </a:lvl1pPr>
          </a:lstStyle>
          <a:p>
            <a:fld id="{9258B8BB-4B16-48D0-97E7-06E6004D62CF}" type="slidenum">
              <a:rPr lang="en-US" smtClean="0"/>
              <a:pPr/>
              <a:t>‹#›</a:t>
            </a:fld>
            <a:endParaRPr lang="en-US"/>
          </a:p>
        </p:txBody>
      </p:sp>
      <p:cxnSp>
        <p:nvCxnSpPr>
          <p:cNvPr id="11" name="Straight Connector 10"/>
          <p:cNvCxnSpPr/>
          <p:nvPr userDrawn="1"/>
        </p:nvCxnSpPr>
        <p:spPr>
          <a:xfrm>
            <a:off x="457200" y="1066800"/>
            <a:ext cx="822960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hdr="0" ftr="0" dt="0"/>
  <p:txStyles>
    <p:titleStyle>
      <a:defPPr>
        <a:defRPr sz="4400">
          <a:solidFill>
            <a:schemeClr val="tx2">
              <a:shade val="80000"/>
              <a:satMod val="150000"/>
            </a:schemeClr>
          </a:solidFill>
          <a:latin typeface="+mj-lt"/>
          <a:ea typeface="+mj-ea"/>
          <a:cs typeface="+mj-cs"/>
        </a:defRPr>
      </a:defPPr>
      <a:lvl1pPr algn="ctr" eaLnBrk="1" hangingPunct="1">
        <a:buNone/>
        <a:defRPr lang="en-US" sz="5300" b="1" strike="noStrike" kern="1200" baseline="0" dirty="0" smtClean="0">
          <a:solidFill>
            <a:schemeClr val="tx2">
              <a:shade val="85000"/>
              <a:satMod val="150000"/>
            </a:schemeClr>
          </a:solidFill>
          <a:effectLst/>
          <a:latin typeface="+mj-lt"/>
          <a:ea typeface="+mj-lt"/>
          <a:cs typeface="+mj-lt"/>
        </a:defRPr>
      </a:lvl1pPr>
    </p:titleStyle>
    <p:bodyStyle>
      <a:defPPr>
        <a:defRPr>
          <a:solidFill>
            <a:schemeClr val="tx1"/>
          </a:solidFill>
          <a:latin typeface="+mn-lt"/>
          <a:ea typeface="+mn-ea"/>
          <a:cs typeface="+mn-cs"/>
        </a:defRPr>
      </a:defPPr>
      <a:lvl1pPr marL="45720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758952" indent="-228600" algn="l" eaLnBrk="1" hangingPunct="1">
        <a:buClr>
          <a:schemeClr val="accent2"/>
        </a:buClr>
        <a:buFont typeface="Wingdings 2" pitchFamily="18" charset="2"/>
        <a:buChar char=""/>
        <a:defRPr sz="2200">
          <a:solidFill>
            <a:schemeClr val="tx1"/>
          </a:solidFill>
          <a:latin typeface="+mn-lt"/>
          <a:ea typeface="+mn-lt"/>
          <a:cs typeface="+mn-lt"/>
        </a:defRPr>
      </a:lvl2pPr>
      <a:lvl3pPr marL="1033272" indent="-228600" algn="l" eaLnBrk="1" hangingPunct="1">
        <a:buClr>
          <a:schemeClr val="accent3"/>
        </a:buClr>
        <a:buFont typeface="Wingdings 2" pitchFamily="18" charset="2"/>
        <a:buChar char=""/>
        <a:defRPr sz="2000">
          <a:solidFill>
            <a:schemeClr val="tx1"/>
          </a:solidFill>
          <a:latin typeface="+mn-lt"/>
          <a:ea typeface="+mn-lt"/>
          <a:cs typeface="+mn-lt"/>
        </a:defRPr>
      </a:lvl3pPr>
      <a:lvl4pPr marL="1298448" indent="-228600" algn="l" eaLnBrk="1" hangingPunct="1">
        <a:buClr>
          <a:schemeClr val="accent4"/>
        </a:buClr>
        <a:buFont typeface="Wingdings 2" pitchFamily="18" charset="2"/>
        <a:buChar char=""/>
        <a:defRPr sz="1800">
          <a:solidFill>
            <a:schemeClr val="tx1"/>
          </a:solidFill>
          <a:latin typeface="+mn-lt"/>
          <a:ea typeface="+mn-lt"/>
          <a:cs typeface="+mn-lt"/>
        </a:defRPr>
      </a:lvl4pPr>
      <a:lvl5pPr marL="1554480" indent="-228600" algn="l" eaLnBrk="1" hangingPunct="1">
        <a:buClr>
          <a:schemeClr val="accent5"/>
        </a:buClr>
        <a:buFont typeface="Wingdings 2" pitchFamily="18" charset="2"/>
        <a:buChar char=""/>
        <a:defRPr sz="1800">
          <a:solidFill>
            <a:schemeClr val="tx1"/>
          </a:solidFill>
          <a:latin typeface="+mn-lt"/>
          <a:ea typeface="+mn-lt"/>
          <a:cs typeface="+mn-lt"/>
        </a:defRPr>
      </a:lvl5pPr>
      <a:lvl6pPr marL="1810512" indent="-228600" algn="l" eaLnBrk="1" hangingPunct="1">
        <a:buClr>
          <a:schemeClr val="accent6"/>
        </a:buClr>
        <a:buFont typeface="Wingdings 2" pitchFamily="18" charset="2"/>
        <a:buChar char=""/>
        <a:defRPr lang="en-US" sz="1600" baseline="0" smtClean="0">
          <a:latin typeface="+mn-lt"/>
        </a:defRPr>
      </a:lvl6pPr>
      <a:lvl7pPr marL="2075688" indent="-228600" algn="l" eaLnBrk="1" hangingPunct="1">
        <a:buClr>
          <a:schemeClr val="tx2"/>
        </a:buClr>
        <a:buFont typeface="Wingdings 2" pitchFamily="18" charset="2"/>
        <a:buChar char=""/>
        <a:defRPr lang="en-US" sz="1600" baseline="0" smtClean="0">
          <a:latin typeface="+mn-lt"/>
        </a:defRPr>
      </a:lvl7pPr>
      <a:lvl8pPr marL="2340864" indent="-228600" algn="l" eaLnBrk="1" hangingPunct="1">
        <a:buClr>
          <a:schemeClr val="accent2"/>
        </a:buClr>
        <a:buFont typeface="Wingdings 2" pitchFamily="18" charset="2"/>
        <a:buChar char=""/>
        <a:defRPr sz="1600" baseline="0">
          <a:latin typeface="+mn-lt"/>
        </a:defRPr>
      </a:lvl8pPr>
      <a:lvl9pPr marL="2596896"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9" name="Rounded Rectangle 8"/>
          <p:cNvSpPr/>
          <p:nvPr/>
        </p:nvSpPr>
        <p:spPr>
          <a:xfrm>
            <a:off x="342900" y="228600"/>
            <a:ext cx="8458200" cy="6400800"/>
          </a:xfrm>
          <a:prstGeom prst="roundRect">
            <a:avLst>
              <a:gd name="adj" fmla="val 2238"/>
            </a:avLst>
          </a:prstGeom>
          <a:gradFill rotWithShape="1">
            <a:gsLst>
              <a:gs pos="0">
                <a:schemeClr val="bg1">
                  <a:satMod val="300000"/>
                  <a:alpha val="50000"/>
                </a:schemeClr>
              </a:gs>
              <a:gs pos="35000">
                <a:schemeClr val="bg1">
                  <a:satMod val="300000"/>
                  <a:alpha val="87000"/>
                </a:schemeClr>
              </a:gs>
              <a:gs pos="50000">
                <a:schemeClr val="bg1">
                  <a:satMod val="300000"/>
                  <a:alpha val="92000"/>
                </a:schemeClr>
              </a:gs>
              <a:gs pos="60000">
                <a:schemeClr val="bg1">
                  <a:satMod val="300000"/>
                  <a:alpha val="89000"/>
                </a:schemeClr>
              </a:gs>
              <a:gs pos="100000">
                <a:schemeClr val="bg1">
                  <a:satMod val="300000"/>
                  <a:alpha val="55000"/>
                </a:schemeClr>
              </a:gs>
            </a:gsLst>
            <a:lin ang="5400000" scaled="1"/>
          </a:gradFill>
          <a:ln>
            <a:noFill/>
          </a:ln>
          <a:effectLst>
            <a:outerShdw blurRad="63500" dist="45720" dir="5400000" algn="t" rotWithShape="0">
              <a:schemeClr val="bg2">
                <a:shade val="30000"/>
                <a:satMod val="250000"/>
                <a:alpha val="90000"/>
              </a:schemeClr>
            </a:outerShdw>
          </a:effectLst>
          <a:scene3d>
            <a:camera prst="orthographicFront">
              <a:rot lat="0" lon="0" rev="0"/>
            </a:camera>
            <a:lightRig rig="contrasting" dir="t">
              <a:rot lat="0" lon="0" rev="7500000"/>
            </a:lightRig>
          </a:scene3d>
          <a:sp3d contourW="6350" prstMaterial="powder">
            <a:bevelT w="50800" h="63500"/>
            <a:contourClr>
              <a:schemeClr val="bg2">
                <a:shade val="90000"/>
                <a:lumMod val="5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27" name="Rectangle 22"/>
          <p:cNvSpPr>
            <a:spLocks noGrp="1"/>
          </p:cNvSpPr>
          <p:nvPr>
            <p:ph type="dt" sz="half" idx="2"/>
          </p:nvPr>
        </p:nvSpPr>
        <p:spPr>
          <a:xfrm>
            <a:off x="457200" y="6214404"/>
            <a:ext cx="2133600" cy="365760"/>
          </a:xfrm>
          <a:prstGeom prst="rect">
            <a:avLst/>
          </a:prstGeom>
        </p:spPr>
        <p:txBody>
          <a:bodyPr anchor="b" anchorCtr="0"/>
          <a:lstStyle>
            <a:lvl1pPr>
              <a:defRPr lang="en-US" sz="1000" b="0" smtClean="0">
                <a:solidFill>
                  <a:schemeClr val="tx2">
                    <a:tint val="75000"/>
                    <a:satMod val="150000"/>
                  </a:schemeClr>
                </a:solidFill>
                <a:latin typeface="+mn-lt"/>
                <a:ea typeface="+mn-lt"/>
                <a:cs typeface="+mn-lt"/>
              </a:defRPr>
            </a:lvl1pPr>
          </a:lstStyle>
          <a:p>
            <a:fld id="{DD1D2F09-431E-4448-A8D3-9190CF684E5D}" type="datetime1">
              <a:rPr lang="en-US" smtClean="0"/>
              <a:pPr/>
              <a:t>11/13/2011</a:t>
            </a:fld>
            <a:endParaRPr lang="en-US"/>
          </a:p>
        </p:txBody>
      </p:sp>
      <p:sp>
        <p:nvSpPr>
          <p:cNvPr id="18" name="Rectangle 18"/>
          <p:cNvSpPr>
            <a:spLocks noGrp="1"/>
          </p:cNvSpPr>
          <p:nvPr>
            <p:ph type="ftr" sz="quarter" idx="3"/>
          </p:nvPr>
        </p:nvSpPr>
        <p:spPr>
          <a:xfrm>
            <a:off x="3124200" y="6214404"/>
            <a:ext cx="2895600" cy="365760"/>
          </a:xfrm>
          <a:prstGeom prst="rect">
            <a:avLst/>
          </a:prstGeom>
        </p:spPr>
        <p:txBody>
          <a:bodyPr anchor="b" anchorCtr="0"/>
          <a:lstStyle>
            <a:lvl1pPr algn="ctr">
              <a:defRPr lang="en-US" sz="1000" b="0" smtClean="0">
                <a:solidFill>
                  <a:schemeClr val="tx2">
                    <a:tint val="75000"/>
                    <a:satMod val="150000"/>
                  </a:schemeClr>
                </a:solidFill>
                <a:latin typeface="+mn-lt"/>
                <a:ea typeface="+mn-lt"/>
                <a:cs typeface="+mn-lt"/>
              </a:defRPr>
            </a:lvl1pPr>
          </a:lstStyle>
          <a:p>
            <a:endParaRPr lang="en-US"/>
          </a:p>
        </p:txBody>
      </p:sp>
      <p:sp>
        <p:nvSpPr>
          <p:cNvPr id="13" name="Rectangle 15"/>
          <p:cNvSpPr>
            <a:spLocks noGrp="1"/>
          </p:cNvSpPr>
          <p:nvPr>
            <p:ph type="sldNum" sz="quarter" idx="4"/>
          </p:nvPr>
        </p:nvSpPr>
        <p:spPr>
          <a:xfrm>
            <a:off x="6553200" y="6214404"/>
            <a:ext cx="2133600" cy="365760"/>
          </a:xfrm>
          <a:prstGeom prst="rect">
            <a:avLst/>
          </a:prstGeom>
        </p:spPr>
        <p:txBody>
          <a:bodyPr anchor="b" anchorCtr="0"/>
          <a:lstStyle>
            <a:lvl1pPr algn="r">
              <a:defRPr lang="en-US" sz="1000" b="0" smtClean="0">
                <a:solidFill>
                  <a:schemeClr val="tx2">
                    <a:tint val="75000"/>
                    <a:satMod val="150000"/>
                  </a:schemeClr>
                </a:solidFill>
                <a:latin typeface="+mn-lt"/>
                <a:ea typeface="+mn-lt"/>
                <a:cs typeface="+mn-lt"/>
              </a:defRPr>
            </a:lvl1pPr>
          </a:lstStyle>
          <a:p>
            <a:fld id="{9258B8BB-4B16-48D0-97E7-06E6004D62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hf hdr="0" ftr="0" dt="0"/>
  <p:txStyles>
    <p:titleStyle>
      <a:defPPr>
        <a:defRPr sz="4400">
          <a:solidFill>
            <a:schemeClr val="tx2">
              <a:shade val="80000"/>
              <a:satMod val="150000"/>
            </a:schemeClr>
          </a:solidFill>
          <a:latin typeface="+mj-lt"/>
          <a:ea typeface="+mj-ea"/>
          <a:cs typeface="+mj-cs"/>
        </a:defRPr>
      </a:defPPr>
      <a:lvl1pPr algn="ctr" eaLnBrk="1" hangingPunct="1">
        <a:buNone/>
        <a:defRPr lang="en-US" sz="5300" b="1" strike="noStrike" kern="1200" baseline="0" dirty="0" smtClean="0">
          <a:solidFill>
            <a:schemeClr val="tx2">
              <a:shade val="85000"/>
              <a:satMod val="150000"/>
            </a:schemeClr>
          </a:solidFill>
          <a:effectLst/>
          <a:latin typeface="+mj-lt"/>
          <a:ea typeface="+mj-lt"/>
          <a:cs typeface="+mj-lt"/>
        </a:defRPr>
      </a:lvl1pPr>
    </p:titleStyle>
    <p:bodyStyle>
      <a:defPPr>
        <a:defRPr>
          <a:solidFill>
            <a:schemeClr val="tx1"/>
          </a:solidFill>
          <a:latin typeface="+mn-lt"/>
          <a:ea typeface="+mn-ea"/>
          <a:cs typeface="+mn-cs"/>
        </a:defRPr>
      </a:defPPr>
      <a:lvl1pPr marL="45720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758952" indent="-228600" algn="l" eaLnBrk="1" hangingPunct="1">
        <a:buClr>
          <a:schemeClr val="accent2"/>
        </a:buClr>
        <a:buFont typeface="Wingdings 2" pitchFamily="18" charset="2"/>
        <a:buChar char=""/>
        <a:defRPr sz="2200">
          <a:solidFill>
            <a:schemeClr val="tx1"/>
          </a:solidFill>
          <a:latin typeface="+mn-lt"/>
          <a:ea typeface="+mn-lt"/>
          <a:cs typeface="+mn-lt"/>
        </a:defRPr>
      </a:lvl2pPr>
      <a:lvl3pPr marL="1033272" indent="-228600" algn="l" eaLnBrk="1" hangingPunct="1">
        <a:buClr>
          <a:schemeClr val="accent3"/>
        </a:buClr>
        <a:buFont typeface="Wingdings 2" pitchFamily="18" charset="2"/>
        <a:buChar char=""/>
        <a:defRPr sz="2000">
          <a:solidFill>
            <a:schemeClr val="tx1"/>
          </a:solidFill>
          <a:latin typeface="+mn-lt"/>
          <a:ea typeface="+mn-lt"/>
          <a:cs typeface="+mn-lt"/>
        </a:defRPr>
      </a:lvl3pPr>
      <a:lvl4pPr marL="1298448" indent="-228600" algn="l" eaLnBrk="1" hangingPunct="1">
        <a:buClr>
          <a:schemeClr val="accent4"/>
        </a:buClr>
        <a:buFont typeface="Wingdings 2" pitchFamily="18" charset="2"/>
        <a:buChar char=""/>
        <a:defRPr sz="1800">
          <a:solidFill>
            <a:schemeClr val="tx1"/>
          </a:solidFill>
          <a:latin typeface="+mn-lt"/>
          <a:ea typeface="+mn-lt"/>
          <a:cs typeface="+mn-lt"/>
        </a:defRPr>
      </a:lvl4pPr>
      <a:lvl5pPr marL="1554480" indent="-228600" algn="l" eaLnBrk="1" hangingPunct="1">
        <a:buClr>
          <a:schemeClr val="accent5"/>
        </a:buClr>
        <a:buFont typeface="Wingdings 2" pitchFamily="18" charset="2"/>
        <a:buChar char=""/>
        <a:defRPr sz="1800">
          <a:solidFill>
            <a:schemeClr val="tx1"/>
          </a:solidFill>
          <a:latin typeface="+mn-lt"/>
          <a:ea typeface="+mn-lt"/>
          <a:cs typeface="+mn-lt"/>
        </a:defRPr>
      </a:lvl5pPr>
      <a:lvl6pPr marL="1810512" indent="-228600" algn="l" eaLnBrk="1" hangingPunct="1">
        <a:buClr>
          <a:schemeClr val="accent6"/>
        </a:buClr>
        <a:buFont typeface="Wingdings 2" pitchFamily="18" charset="2"/>
        <a:buChar char=""/>
        <a:defRPr lang="en-US" sz="1600" baseline="0" smtClean="0">
          <a:latin typeface="+mn-lt"/>
        </a:defRPr>
      </a:lvl6pPr>
      <a:lvl7pPr marL="2075688" indent="-228600" algn="l" eaLnBrk="1" hangingPunct="1">
        <a:buClr>
          <a:schemeClr val="tx2"/>
        </a:buClr>
        <a:buFont typeface="Wingdings 2" pitchFamily="18" charset="2"/>
        <a:buChar char=""/>
        <a:defRPr lang="en-US" sz="1600" baseline="0" smtClean="0">
          <a:latin typeface="+mn-lt"/>
        </a:defRPr>
      </a:lvl7pPr>
      <a:lvl8pPr marL="2340864" indent="-228600" algn="l" eaLnBrk="1" hangingPunct="1">
        <a:buClr>
          <a:schemeClr val="accent2"/>
        </a:buClr>
        <a:buFont typeface="Wingdings 2" pitchFamily="18" charset="2"/>
        <a:buChar char=""/>
        <a:defRPr sz="1600" baseline="0">
          <a:latin typeface="+mn-lt"/>
        </a:defRPr>
      </a:lvl8pPr>
      <a:lvl9pPr marL="2596896"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04800"/>
            <a:ext cx="8229600" cy="1295399"/>
          </a:xfrm>
        </p:spPr>
        <p:txBody>
          <a:bodyPr/>
          <a:lstStyle/>
          <a:p>
            <a:r>
              <a:rPr lang="en-US" sz="2200" dirty="0"/>
              <a:t>International Conference on Computer Systems and Technologies</a:t>
            </a:r>
            <a:br>
              <a:rPr lang="en-US" sz="2200" dirty="0"/>
            </a:br>
            <a:r>
              <a:rPr lang="en-US" sz="3200" dirty="0"/>
              <a:t>CompSysTech'11</a:t>
            </a:r>
            <a:r>
              <a:rPr lang="en-US" sz="2200" dirty="0"/>
              <a:t/>
            </a:r>
            <a:br>
              <a:rPr lang="en-US" sz="2200" dirty="0"/>
            </a:br>
            <a:r>
              <a:rPr lang="en-US" sz="2200" dirty="0"/>
              <a:t>16-17 June 2011, Vienna University of Technology, Vienna, Austria</a:t>
            </a:r>
          </a:p>
        </p:txBody>
      </p:sp>
      <p:sp>
        <p:nvSpPr>
          <p:cNvPr id="3" name="Subtitle 2"/>
          <p:cNvSpPr>
            <a:spLocks noGrp="1"/>
          </p:cNvSpPr>
          <p:nvPr>
            <p:ph type="subTitle" idx="1"/>
          </p:nvPr>
        </p:nvSpPr>
        <p:spPr>
          <a:xfrm>
            <a:off x="685800" y="2362200"/>
            <a:ext cx="7696200" cy="1371600"/>
          </a:xfrm>
        </p:spPr>
        <p:txBody>
          <a:bodyPr anchor="t">
            <a:normAutofit/>
          </a:bodyPr>
          <a:lstStyle/>
          <a:p>
            <a:r>
              <a:rPr lang="en-US" sz="4000" b="1" kern="120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Depth Estimation using Shifted Digital Still Camera</a:t>
            </a:r>
            <a:endParaRPr lang="en-US" sz="4000" b="1" kern="12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endParaRPr>
          </a:p>
        </p:txBody>
      </p:sp>
      <p:sp>
        <p:nvSpPr>
          <p:cNvPr id="4" name="Slide Number Placeholder 3"/>
          <p:cNvSpPr>
            <a:spLocks noGrp="1"/>
          </p:cNvSpPr>
          <p:nvPr>
            <p:ph type="sldNum" sz="quarter" idx="11"/>
          </p:nvPr>
        </p:nvSpPr>
        <p:spPr/>
        <p:txBody>
          <a:bodyPr/>
          <a:lstStyle/>
          <a:p>
            <a:fld id="{9258B8BB-4B16-48D0-97E7-06E6004D62CF}" type="slidenum">
              <a:rPr lang="en-US" smtClean="0"/>
              <a:pPr/>
              <a:t>1</a:t>
            </a:fld>
            <a:endParaRPr lang="en-US" dirty="0"/>
          </a:p>
        </p:txBody>
      </p:sp>
      <p:sp>
        <p:nvSpPr>
          <p:cNvPr id="512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5121" name="Picture 1" descr="PC - Logo"/>
          <p:cNvPicPr>
            <a:picLocks noChangeAspect="1" noChangeArrowheads="1"/>
          </p:cNvPicPr>
          <p:nvPr/>
        </p:nvPicPr>
        <p:blipFill>
          <a:blip r:embed="rId3" cstate="print"/>
          <a:srcRect/>
          <a:stretch>
            <a:fillRect/>
          </a:stretch>
        </p:blipFill>
        <p:spPr bwMode="auto">
          <a:xfrm>
            <a:off x="450850" y="4800600"/>
            <a:ext cx="1682750" cy="1682750"/>
          </a:xfrm>
          <a:prstGeom prst="rect">
            <a:avLst/>
          </a:prstGeom>
          <a:noFill/>
        </p:spPr>
      </p:pic>
      <p:sp>
        <p:nvSpPr>
          <p:cNvPr id="7" name="Subtitle 2"/>
          <p:cNvSpPr txBox="1">
            <a:spLocks/>
          </p:cNvSpPr>
          <p:nvPr/>
        </p:nvSpPr>
        <p:spPr>
          <a:xfrm>
            <a:off x="2286000" y="4724400"/>
            <a:ext cx="5105400" cy="990600"/>
          </a:xfrm>
          <a:prstGeom prst="rect">
            <a:avLst/>
          </a:prstGeom>
        </p:spPr>
        <p:txBody>
          <a:bodyPr lIns="45720" rIns="45720" anchor="t">
            <a:noAutofit/>
          </a:bodyPr>
          <a:lstStyle/>
          <a:p>
            <a:pPr lvl="0">
              <a:buClr>
                <a:schemeClr val="accent1"/>
              </a:buClr>
              <a:buSzPct val="80000"/>
            </a:pPr>
            <a:r>
              <a:rPr lang="en-US" b="1"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Iva </a:t>
            </a:r>
            <a:r>
              <a:rPr lang="en-US" b="1" dirty="0" err="1"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Nikolova</a:t>
            </a:r>
            <a:r>
              <a:rPr lang="en-US" b="1"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 Assist. Prof., TU-Sofia, Bulgaria</a:t>
            </a:r>
            <a:endParaRPr kumimoji="0" lang="en-US" b="1" i="0" u="none" strike="noStrike" kern="1200" cap="none" spc="0" normalizeH="0" baseline="0" noProof="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uLnTx/>
              <a:uFillTx/>
              <a:latin typeface="+mj-lt"/>
              <a:ea typeface="+mj-lt"/>
              <a:cs typeface="+mj-lt"/>
            </a:endParaRPr>
          </a:p>
          <a:p>
            <a:pPr lvl="0">
              <a:buClr>
                <a:schemeClr val="accent1"/>
              </a:buClr>
              <a:buSzPct val="80000"/>
            </a:pPr>
            <a:r>
              <a:rPr lang="en-US" b="1" dirty="0" err="1"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Atanas</a:t>
            </a:r>
            <a:r>
              <a:rPr lang="en-US" b="1"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 </a:t>
            </a:r>
            <a:r>
              <a:rPr lang="en-US" b="1" dirty="0" err="1"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Nikolov</a:t>
            </a:r>
            <a:r>
              <a:rPr lang="en-US" b="1"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 Ph.D. student, BAS, Bulgaria</a:t>
            </a:r>
          </a:p>
          <a:p>
            <a:pPr lvl="0">
              <a:buClr>
                <a:schemeClr val="accent1"/>
              </a:buClr>
              <a:buSzPct val="80000"/>
            </a:pPr>
            <a:r>
              <a:rPr lang="en-US" b="1" dirty="0" err="1"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Georgi</a:t>
            </a:r>
            <a:r>
              <a:rPr lang="en-US" b="1"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 </a:t>
            </a:r>
            <a:r>
              <a:rPr lang="en-US" b="1" dirty="0" err="1"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Zapryanov</a:t>
            </a:r>
            <a:r>
              <a:rPr lang="en-US" b="1"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 Assist. Prof., TU-Sofia, Bulgaria</a:t>
            </a:r>
            <a:endParaRPr kumimoji="0" lang="en-US" b="1" i="0" u="none" strike="noStrike" kern="1200" cap="none" spc="0" normalizeH="0" baseline="0" noProof="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uLnTx/>
              <a:uFillTx/>
              <a:latin typeface="+mj-lt"/>
              <a:ea typeface="+mj-lt"/>
              <a:cs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258B8BB-4B16-48D0-97E7-06E6004D62CF}" type="slidenum">
              <a:rPr lang="en-US" smtClean="0"/>
              <a:pPr/>
              <a:t>10</a:t>
            </a:fld>
            <a:endParaRPr lang="en-US"/>
          </a:p>
        </p:txBody>
      </p:sp>
      <p:sp>
        <p:nvSpPr>
          <p:cNvPr id="3" name="Title 2"/>
          <p:cNvSpPr>
            <a:spLocks noGrp="1"/>
          </p:cNvSpPr>
          <p:nvPr>
            <p:ph type="title" idx="4294967295"/>
          </p:nvPr>
        </p:nvSpPr>
        <p:spPr>
          <a:xfrm>
            <a:off x="457200" y="304800"/>
            <a:ext cx="8229600" cy="685800"/>
          </a:xfrm>
          <a:prstGeom prst="rect">
            <a:avLst/>
          </a:prstGeom>
        </p:spPr>
        <p:txBody>
          <a:bodyPr anchor="ctr">
            <a:noAutofit/>
          </a:bodyPr>
          <a:lstStyle/>
          <a:p>
            <a:r>
              <a:rPr lang="en-US" sz="40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Interface of the Software application</a:t>
            </a:r>
          </a:p>
        </p:txBody>
      </p:sp>
      <p:pic>
        <p:nvPicPr>
          <p:cNvPr id="37890" name="Picture 2" descr="E:\BAN\Statia_StereoVision_CompSysTech\Figs_Results\Software Interface.png"/>
          <p:cNvPicPr>
            <a:picLocks noChangeAspect="1" noChangeArrowheads="1"/>
          </p:cNvPicPr>
          <p:nvPr/>
        </p:nvPicPr>
        <p:blipFill>
          <a:blip r:embed="rId3" cstate="print"/>
          <a:srcRect/>
          <a:stretch>
            <a:fillRect/>
          </a:stretch>
        </p:blipFill>
        <p:spPr bwMode="auto">
          <a:xfrm>
            <a:off x="990600" y="1277957"/>
            <a:ext cx="7086600" cy="5122843"/>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457200" y="4267200"/>
            <a:ext cx="5638800" cy="223837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9258B8BB-4B16-48D0-97E7-06E6004D62CF}" type="slidenum">
              <a:rPr lang="en-US" smtClean="0"/>
              <a:pPr/>
              <a:t>11</a:t>
            </a:fld>
            <a:endParaRPr lang="en-US"/>
          </a:p>
        </p:txBody>
      </p:sp>
      <p:sp>
        <p:nvSpPr>
          <p:cNvPr id="3" name="Title 2"/>
          <p:cNvSpPr>
            <a:spLocks noGrp="1"/>
          </p:cNvSpPr>
          <p:nvPr>
            <p:ph type="title" idx="4294967295"/>
          </p:nvPr>
        </p:nvSpPr>
        <p:spPr>
          <a:xfrm>
            <a:off x="457200" y="304800"/>
            <a:ext cx="8229600" cy="685800"/>
          </a:xfrm>
          <a:prstGeom prst="rect">
            <a:avLst/>
          </a:prstGeom>
        </p:spPr>
        <p:txBody>
          <a:bodyPr anchor="ctr">
            <a:noAutofit/>
          </a:bodyPr>
          <a:lstStyle/>
          <a:p>
            <a:r>
              <a:rPr lang="en-US" sz="40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Experimental Results (f=14mm)</a:t>
            </a:r>
          </a:p>
        </p:txBody>
      </p:sp>
      <p:graphicFrame>
        <p:nvGraphicFramePr>
          <p:cNvPr id="16" name="Table 15"/>
          <p:cNvGraphicFramePr>
            <a:graphicFrameLocks noGrp="1"/>
          </p:cNvGraphicFramePr>
          <p:nvPr/>
        </p:nvGraphicFramePr>
        <p:xfrm>
          <a:off x="1523999" y="1143000"/>
          <a:ext cx="7162801" cy="3361139"/>
        </p:xfrm>
        <a:graphic>
          <a:graphicData uri="http://schemas.openxmlformats.org/drawingml/2006/table">
            <a:tbl>
              <a:tblPr/>
              <a:tblGrid>
                <a:gridCol w="642931"/>
                <a:gridCol w="434658"/>
                <a:gridCol w="434658"/>
                <a:gridCol w="434658"/>
                <a:gridCol w="434658"/>
                <a:gridCol w="434658"/>
                <a:gridCol w="434658"/>
                <a:gridCol w="434658"/>
                <a:gridCol w="434658"/>
                <a:gridCol w="434658"/>
                <a:gridCol w="434658"/>
                <a:gridCol w="434658"/>
                <a:gridCol w="434658"/>
                <a:gridCol w="434658"/>
                <a:gridCol w="434658"/>
                <a:gridCol w="434658"/>
              </a:tblGrid>
              <a:tr h="289341">
                <a:tc rowSpan="3">
                  <a:txBody>
                    <a:bodyPr/>
                    <a:lstStyle/>
                    <a:p>
                      <a:pPr algn="ctr">
                        <a:lnSpc>
                          <a:spcPct val="115000"/>
                        </a:lnSpc>
                        <a:spcAft>
                          <a:spcPts val="0"/>
                        </a:spcAft>
                      </a:pPr>
                      <a:r>
                        <a:rPr lang="en-US" sz="800" b="1" dirty="0">
                          <a:solidFill>
                            <a:srgbClr val="000000"/>
                          </a:solidFill>
                          <a:latin typeface="Verdana"/>
                          <a:ea typeface="Times New Roman"/>
                          <a:cs typeface="Arial"/>
                        </a:rPr>
                        <a:t>Real</a:t>
                      </a:r>
                      <a:endParaRPr lang="en-US" sz="800" dirty="0">
                        <a:latin typeface="Calibri"/>
                        <a:ea typeface="Calibri"/>
                        <a:cs typeface="Times New Roman"/>
                      </a:endParaRPr>
                    </a:p>
                    <a:p>
                      <a:pPr algn="ctr">
                        <a:lnSpc>
                          <a:spcPct val="115000"/>
                        </a:lnSpc>
                        <a:spcAft>
                          <a:spcPts val="0"/>
                        </a:spcAft>
                      </a:pPr>
                      <a:r>
                        <a:rPr lang="en-US" sz="800" b="1" dirty="0">
                          <a:solidFill>
                            <a:srgbClr val="000000"/>
                          </a:solidFill>
                          <a:latin typeface="Verdana"/>
                          <a:ea typeface="Times New Roman"/>
                          <a:cs typeface="Arial"/>
                        </a:rPr>
                        <a:t>Distance</a:t>
                      </a:r>
                      <a:endParaRPr lang="en-US" sz="80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gridSpan="15">
                  <a:txBody>
                    <a:bodyPr/>
                    <a:lstStyle/>
                    <a:p>
                      <a:pPr algn="ctr">
                        <a:lnSpc>
                          <a:spcPct val="115000"/>
                        </a:lnSpc>
                        <a:spcAft>
                          <a:spcPts val="0"/>
                        </a:spcAft>
                      </a:pPr>
                      <a:r>
                        <a:rPr lang="en-US" sz="800" b="1" dirty="0">
                          <a:solidFill>
                            <a:srgbClr val="000000"/>
                          </a:solidFill>
                          <a:latin typeface="Verdana"/>
                          <a:ea typeface="Times New Roman"/>
                          <a:cs typeface="Arial"/>
                        </a:rPr>
                        <a:t>Base length between cameras with focal length 14 mm</a:t>
                      </a:r>
                      <a:endParaRPr lang="en-US" sz="80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46896">
                <a:tc v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6cm</a:t>
                      </a:r>
                      <a:endParaRPr lang="en-US" sz="750" b="1"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7cm</a:t>
                      </a:r>
                      <a:endParaRPr lang="en-US" sz="750" b="1"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8cm</a:t>
                      </a:r>
                      <a:endParaRPr lang="en-US" sz="750" b="1"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9cm</a:t>
                      </a:r>
                      <a:endParaRPr lang="en-US" sz="750" b="1"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10cm</a:t>
                      </a:r>
                      <a:endParaRPr lang="en-US" sz="750" b="1"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r>
              <a:tr h="245717">
                <a:tc vMerge="1">
                  <a:txBody>
                    <a:bodyPr/>
                    <a:lstStyle/>
                    <a:p>
                      <a:endParaRPr lang="en-US"/>
                    </a:p>
                  </a:txBody>
                  <a:tcPr/>
                </a:tc>
                <a:tc>
                  <a:txBody>
                    <a:bodyPr/>
                    <a:lstStyle/>
                    <a:p>
                      <a:pPr algn="ctr">
                        <a:lnSpc>
                          <a:spcPct val="115000"/>
                        </a:lnSpc>
                        <a:spcAft>
                          <a:spcPts val="0"/>
                        </a:spcAft>
                      </a:pPr>
                      <a:r>
                        <a:rPr lang="en-US" sz="750" dirty="0">
                          <a:solidFill>
                            <a:srgbClr val="000000"/>
                          </a:solidFill>
                          <a:latin typeface="Verdana"/>
                          <a:ea typeface="Times New Roman"/>
                          <a:cs typeface="Arial"/>
                        </a:rPr>
                        <a:t>Est</a:t>
                      </a:r>
                      <a:r>
                        <a:rPr lang="en-US" sz="750" dirty="0" smtClean="0">
                          <a:solidFill>
                            <a:srgbClr val="000000"/>
                          </a:solidFill>
                          <a:latin typeface="Verdana"/>
                          <a:ea typeface="Times New Roman"/>
                          <a:cs typeface="Arial"/>
                        </a:rPr>
                        <a:t>. [m]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Est</a:t>
                      </a:r>
                      <a:r>
                        <a:rPr lang="en-US" sz="750" dirty="0" smtClean="0">
                          <a:solidFill>
                            <a:srgbClr val="000000"/>
                          </a:solidFill>
                          <a:latin typeface="Verdana"/>
                          <a:ea typeface="Times New Roman"/>
                          <a:cs typeface="Arial"/>
                        </a:rPr>
                        <a:t>. [m]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Est</a:t>
                      </a:r>
                      <a:r>
                        <a:rPr lang="en-US" sz="750" dirty="0" smtClean="0">
                          <a:solidFill>
                            <a:srgbClr val="000000"/>
                          </a:solidFill>
                          <a:latin typeface="Verdana"/>
                          <a:ea typeface="Times New Roman"/>
                          <a:cs typeface="Arial"/>
                        </a:rPr>
                        <a:t>. [m]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Est</a:t>
                      </a:r>
                      <a:r>
                        <a:rPr lang="en-US" sz="750" dirty="0" smtClean="0">
                          <a:solidFill>
                            <a:srgbClr val="000000"/>
                          </a:solidFill>
                          <a:latin typeface="Verdana"/>
                          <a:ea typeface="Times New Roman"/>
                          <a:cs typeface="Arial"/>
                        </a:rPr>
                        <a:t>. [m]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Est</a:t>
                      </a:r>
                      <a:r>
                        <a:rPr lang="en-US" sz="750" dirty="0" smtClean="0">
                          <a:solidFill>
                            <a:srgbClr val="000000"/>
                          </a:solidFill>
                          <a:latin typeface="Verdana"/>
                          <a:ea typeface="Times New Roman"/>
                          <a:cs typeface="Arial"/>
                        </a:rPr>
                        <a:t>. [m]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Err [cm]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r>
              <a:tr h="146896">
                <a:tc>
                  <a:txBody>
                    <a:bodyPr/>
                    <a:lstStyle/>
                    <a:p>
                      <a:pPr algn="ctr">
                        <a:lnSpc>
                          <a:spcPct val="115000"/>
                        </a:lnSpc>
                        <a:spcAft>
                          <a:spcPts val="0"/>
                        </a:spcAft>
                      </a:pPr>
                      <a:r>
                        <a:rPr lang="en-US" sz="750" dirty="0">
                          <a:solidFill>
                            <a:srgbClr val="000000"/>
                          </a:solidFill>
                          <a:latin typeface="Verdana"/>
                          <a:ea typeface="Times New Roman"/>
                          <a:cs typeface="Arial"/>
                        </a:rPr>
                        <a:t>0.65m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0.65m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0.65m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0.65m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0.65m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0.65m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dirty="0">
                          <a:solidFill>
                            <a:srgbClr val="000000"/>
                          </a:solidFill>
                          <a:latin typeface="Verdana"/>
                          <a:ea typeface="Times New Roman"/>
                          <a:cs typeface="Arial"/>
                        </a:rPr>
                        <a:t>0.91m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0.88m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1.17m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1.18m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1.42m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1.42m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0.00%</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1.42m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1.41m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0.70%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1.42m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1.42m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1.71m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1.74m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1.75%</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1.74m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1.74m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1.74m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1.75m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2.34%</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1.89m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1.91m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1.06%</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2cm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0.53%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0.53%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0.53%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0.53%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2.31m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2.31m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0cm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2.33m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0.87%</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2.31m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2.32m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0.43%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0.43%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2.62m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2.66m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2.66m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2.67m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1.91%</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2.67m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1.91%</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2.67m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1.91%</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2.87m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2.88m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0.35%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2.88m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0.35%</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1cm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2.89m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0.70%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2.89m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0.70%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2.89m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0.70%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3.28m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3.28m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3.31m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0.91%</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3cm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3.29m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0.30%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3.28m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0.61%</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3.55m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3.56m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0.28%</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3.60m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1.41%</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3.54m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0.28%</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3.54m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0.28%</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3.57m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0.56%</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4.57m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4.47m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2.19%</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4.54m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0.66%</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4.52m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1.09%</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5cm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4.50m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4.49m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8cm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4.61m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4.57m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0.87%</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4.62m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0.22%</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4.59m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0.43%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4.57m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0.87%</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4.61m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0.00%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4.67m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4.57m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2.14%</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4.62m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1.07%</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4.59m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1.71%</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8cm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4.57m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2.14%</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4.61m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1.28%</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4.71m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4.67m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4.62m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1.91%</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9cm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4.63m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1.70%</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8cm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5.03m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4.88m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2.98%</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4.80m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4.57%</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4.83m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3.98%</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4.85m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3.58%</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18cm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4.77%</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5.05m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0.99%</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0.99%</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0.99%</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0.99%</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5cm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5.00m</a:t>
                      </a:r>
                      <a:endParaRPr lang="en-US" sz="750" dirty="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0.99%</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5.07m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4.77m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5.92%</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4.90m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4.83m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4.73%</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5.92%</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5.52%</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28cm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5.17m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4.77m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7.74%</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40cm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4.80m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7.16%</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37cm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4.83m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6.58%</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34cm</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4.77m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7.74%</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40cm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4.79m</a:t>
                      </a:r>
                      <a:endParaRPr lang="en-US" sz="750">
                        <a:latin typeface="Calibri"/>
                        <a:ea typeface="Calibri"/>
                        <a:cs typeface="Times New Roman"/>
                      </a:endParaRPr>
                    </a:p>
                  </a:txBody>
                  <a:tcPr marL="48075" marR="48075"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7.35%</a:t>
                      </a:r>
                      <a:endParaRPr lang="en-US" sz="75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38cm</a:t>
                      </a:r>
                      <a:endParaRPr lang="en-US" sz="750" dirty="0">
                        <a:latin typeface="Calibri"/>
                        <a:ea typeface="Calibri"/>
                        <a:cs typeface="Times New Roman"/>
                      </a:endParaRPr>
                    </a:p>
                  </a:txBody>
                  <a:tcPr marL="48075" marR="48075"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a:stretch>
            <a:fillRect/>
          </a:stretch>
        </p:blipFill>
        <p:spPr bwMode="auto">
          <a:xfrm>
            <a:off x="457200" y="4267200"/>
            <a:ext cx="5638800" cy="221932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9258B8BB-4B16-48D0-97E7-06E6004D62CF}" type="slidenum">
              <a:rPr lang="en-US" smtClean="0"/>
              <a:pPr/>
              <a:t>12</a:t>
            </a:fld>
            <a:endParaRPr lang="en-US"/>
          </a:p>
        </p:txBody>
      </p:sp>
      <p:sp>
        <p:nvSpPr>
          <p:cNvPr id="3" name="Title 2"/>
          <p:cNvSpPr>
            <a:spLocks noGrp="1"/>
          </p:cNvSpPr>
          <p:nvPr>
            <p:ph type="title" idx="4294967295"/>
          </p:nvPr>
        </p:nvSpPr>
        <p:spPr>
          <a:xfrm>
            <a:off x="457200" y="304800"/>
            <a:ext cx="8229600" cy="685800"/>
          </a:xfrm>
          <a:prstGeom prst="rect">
            <a:avLst/>
          </a:prstGeom>
        </p:spPr>
        <p:txBody>
          <a:bodyPr anchor="ctr">
            <a:noAutofit/>
          </a:bodyPr>
          <a:lstStyle/>
          <a:p>
            <a:r>
              <a:rPr lang="en-US" sz="40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Experimental Results (f=20mm)</a:t>
            </a:r>
          </a:p>
        </p:txBody>
      </p:sp>
      <p:graphicFrame>
        <p:nvGraphicFramePr>
          <p:cNvPr id="8" name="Table 7"/>
          <p:cNvGraphicFramePr>
            <a:graphicFrameLocks noGrp="1"/>
          </p:cNvGraphicFramePr>
          <p:nvPr/>
        </p:nvGraphicFramePr>
        <p:xfrm>
          <a:off x="1524000" y="1143000"/>
          <a:ext cx="7162801" cy="3361139"/>
        </p:xfrm>
        <a:graphic>
          <a:graphicData uri="http://schemas.openxmlformats.org/drawingml/2006/table">
            <a:tbl>
              <a:tblPr/>
              <a:tblGrid>
                <a:gridCol w="642931"/>
                <a:gridCol w="434658"/>
                <a:gridCol w="434658"/>
                <a:gridCol w="434658"/>
                <a:gridCol w="434658"/>
                <a:gridCol w="434658"/>
                <a:gridCol w="434658"/>
                <a:gridCol w="434658"/>
                <a:gridCol w="434658"/>
                <a:gridCol w="434658"/>
                <a:gridCol w="434658"/>
                <a:gridCol w="434658"/>
                <a:gridCol w="434658"/>
                <a:gridCol w="434658"/>
                <a:gridCol w="434658"/>
                <a:gridCol w="434658"/>
              </a:tblGrid>
              <a:tr h="289341">
                <a:tc rowSpan="3">
                  <a:txBody>
                    <a:bodyPr/>
                    <a:lstStyle/>
                    <a:p>
                      <a:pPr algn="ctr">
                        <a:lnSpc>
                          <a:spcPct val="115000"/>
                        </a:lnSpc>
                        <a:spcAft>
                          <a:spcPts val="0"/>
                        </a:spcAft>
                      </a:pPr>
                      <a:r>
                        <a:rPr lang="en-US" sz="800" b="1" dirty="0">
                          <a:solidFill>
                            <a:srgbClr val="000000"/>
                          </a:solidFill>
                          <a:latin typeface="Verdana"/>
                          <a:ea typeface="Times New Roman"/>
                          <a:cs typeface="Arial"/>
                        </a:rPr>
                        <a:t>Real</a:t>
                      </a:r>
                      <a:endParaRPr lang="en-US" sz="800" dirty="0">
                        <a:latin typeface="Calibri"/>
                        <a:ea typeface="Calibri"/>
                        <a:cs typeface="Times New Roman"/>
                      </a:endParaRPr>
                    </a:p>
                    <a:p>
                      <a:pPr algn="ctr">
                        <a:lnSpc>
                          <a:spcPct val="115000"/>
                        </a:lnSpc>
                        <a:spcAft>
                          <a:spcPts val="0"/>
                        </a:spcAft>
                      </a:pPr>
                      <a:r>
                        <a:rPr lang="en-US" sz="800" b="1" dirty="0">
                          <a:solidFill>
                            <a:srgbClr val="000000"/>
                          </a:solidFill>
                          <a:latin typeface="Verdana"/>
                          <a:ea typeface="Times New Roman"/>
                          <a:cs typeface="Arial"/>
                        </a:rPr>
                        <a:t>Distance</a:t>
                      </a:r>
                      <a:endParaRPr lang="en-US" sz="800" dirty="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gridSpan="15">
                  <a:txBody>
                    <a:bodyPr/>
                    <a:lstStyle/>
                    <a:p>
                      <a:pPr algn="ctr">
                        <a:lnSpc>
                          <a:spcPct val="115000"/>
                        </a:lnSpc>
                        <a:spcAft>
                          <a:spcPts val="0"/>
                        </a:spcAft>
                      </a:pPr>
                      <a:r>
                        <a:rPr lang="en-US" sz="800" b="1" dirty="0">
                          <a:solidFill>
                            <a:srgbClr val="000000"/>
                          </a:solidFill>
                          <a:latin typeface="Verdana"/>
                          <a:ea typeface="Times New Roman"/>
                          <a:cs typeface="Arial"/>
                        </a:rPr>
                        <a:t>Base length between cameras with focal length 20 mm</a:t>
                      </a:r>
                      <a:endParaRPr lang="en-US" sz="800" dirty="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46896">
                <a:tc v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6cm</a:t>
                      </a:r>
                      <a:endParaRPr lang="en-US" sz="750" b="1" dirty="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7cm</a:t>
                      </a:r>
                      <a:endParaRPr lang="en-US" sz="750" b="1" dirty="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8cm</a:t>
                      </a:r>
                      <a:endParaRPr lang="en-US" sz="750" b="1" dirty="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9cm</a:t>
                      </a:r>
                      <a:endParaRPr lang="en-US" sz="750" b="1" dirty="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c gridSpan="3">
                  <a:txBody>
                    <a:bodyPr/>
                    <a:lstStyle/>
                    <a:p>
                      <a:pPr algn="ctr">
                        <a:lnSpc>
                          <a:spcPct val="115000"/>
                        </a:lnSpc>
                        <a:spcAft>
                          <a:spcPts val="0"/>
                        </a:spcAft>
                      </a:pPr>
                      <a:r>
                        <a:rPr lang="en-US" sz="750" b="1" dirty="0">
                          <a:solidFill>
                            <a:srgbClr val="000000"/>
                          </a:solidFill>
                          <a:latin typeface="Verdana"/>
                          <a:ea typeface="Times New Roman"/>
                          <a:cs typeface="Arial"/>
                        </a:rPr>
                        <a:t>10cm</a:t>
                      </a:r>
                      <a:endParaRPr lang="en-US" sz="750" b="1" dirty="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hMerge="1">
                  <a:txBody>
                    <a:bodyPr/>
                    <a:lstStyle/>
                    <a:p>
                      <a:endParaRPr lang="en-US"/>
                    </a:p>
                  </a:txBody>
                  <a:tcPr/>
                </a:tc>
                <a:tc hMerge="1">
                  <a:txBody>
                    <a:bodyPr/>
                    <a:lstStyle/>
                    <a:p>
                      <a:endParaRPr lang="en-US"/>
                    </a:p>
                  </a:txBody>
                  <a:tcPr/>
                </a:tc>
              </a:tr>
              <a:tr h="245717">
                <a:tc vMerge="1">
                  <a:txBody>
                    <a:bodyPr/>
                    <a:lstStyle/>
                    <a:p>
                      <a:endParaRPr lang="en-US"/>
                    </a:p>
                  </a:txBody>
                  <a:tcPr/>
                </a:tc>
                <a:tc>
                  <a:txBody>
                    <a:bodyPr/>
                    <a:lstStyle/>
                    <a:p>
                      <a:pPr algn="ctr">
                        <a:lnSpc>
                          <a:spcPct val="115000"/>
                        </a:lnSpc>
                        <a:spcAft>
                          <a:spcPts val="0"/>
                        </a:spcAft>
                      </a:pPr>
                      <a:r>
                        <a:rPr lang="en-US" sz="750">
                          <a:solidFill>
                            <a:srgbClr val="000000"/>
                          </a:solidFill>
                          <a:latin typeface="Verdana"/>
                          <a:ea typeface="Times New Roman"/>
                          <a:cs typeface="Arial"/>
                        </a:rPr>
                        <a:t>Est. [m]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Est. [m]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Est. [m]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Est. [m]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Est. [m]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Err [cm]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8CCE4"/>
                    </a:solidFill>
                  </a:tcPr>
                </a:tc>
              </a:tr>
              <a:tr h="146896">
                <a:tc>
                  <a:txBody>
                    <a:bodyPr/>
                    <a:lstStyle/>
                    <a:p>
                      <a:pPr algn="ctr">
                        <a:lnSpc>
                          <a:spcPct val="115000"/>
                        </a:lnSpc>
                        <a:spcAft>
                          <a:spcPts val="0"/>
                        </a:spcAft>
                      </a:pPr>
                      <a:r>
                        <a:rPr lang="en-US" sz="750">
                          <a:solidFill>
                            <a:srgbClr val="000000"/>
                          </a:solidFill>
                          <a:latin typeface="Verdana"/>
                          <a:ea typeface="Times New Roman"/>
                          <a:cs typeface="Arial"/>
                        </a:rPr>
                        <a:t>0.65m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0.66m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0.91m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0.90m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1.17m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1.20m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2.56%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2.56%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1.21m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3.42%</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1.21m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3.42%</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1.21m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3.42%</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1.42m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1.46m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2.82%</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1.45m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2.11%</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1.45m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2.11%</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1.46m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2.82%</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1.46m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2.82%</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1.71m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1.75m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3.51%</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3.51%</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3.51%</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3.51%</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1.89m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1.95m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3.17%</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3.70%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3.70%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3.70%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3.70%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2.31m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2.38m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3.03%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3.03%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3.03%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3.03%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2.39m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8cm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2.62m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2.73m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4.20%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2.73m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4.20%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2.74m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4.58%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2.73m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4.20%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2.75m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4.96%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2.87m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2.97m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2.97m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2.96m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3.14%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9cm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2.96m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3.14%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9cm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2.98m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3.83%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3.28m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3.41m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3.96%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3.66%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3.39m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3.35%</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3.41m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3.96%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3.40m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3.66%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3.55m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3.66m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3.10%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3.68m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3.66%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3.67m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3.38%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3.66m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3.10%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11cm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3.68m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3.66%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4.57m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4.69m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2.63%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2.19%</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4.65m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1.75%</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8cm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4.64m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2.19%</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4.61m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4.69m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8cm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4.65m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0.87%</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4.64m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0.65%</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4.67m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4.67m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4.76m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9cm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4.73m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6cm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9cm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4.74m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9cm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4.71m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4.76m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4.79m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8cm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4.74m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4.76m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1.06%</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5.03m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5.08m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0.99%</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0.80%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4cm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5.06m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0.60%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5.05m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0.40%</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5.05m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5.17m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5.18m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2.57%</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5.13m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1.58%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8cm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5.17m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2.38%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12cm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5.15m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5.07m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1.38%</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r h="140219">
                <a:tc>
                  <a:txBody>
                    <a:bodyPr/>
                    <a:lstStyle/>
                    <a:p>
                      <a:pPr algn="ctr">
                        <a:lnSpc>
                          <a:spcPct val="115000"/>
                        </a:lnSpc>
                        <a:spcAft>
                          <a:spcPts val="0"/>
                        </a:spcAft>
                      </a:pPr>
                      <a:r>
                        <a:rPr lang="en-US" sz="750">
                          <a:solidFill>
                            <a:srgbClr val="000000"/>
                          </a:solidFill>
                          <a:latin typeface="Verdana"/>
                          <a:ea typeface="Times New Roman"/>
                          <a:cs typeface="Arial"/>
                        </a:rPr>
                        <a:t>5.17m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8CCE4"/>
                    </a:solidFill>
                  </a:tcPr>
                </a:tc>
                <a:tc>
                  <a:txBody>
                    <a:bodyPr/>
                    <a:lstStyle/>
                    <a:p>
                      <a:pPr algn="ctr">
                        <a:lnSpc>
                          <a:spcPct val="115000"/>
                        </a:lnSpc>
                        <a:spcAft>
                          <a:spcPts val="0"/>
                        </a:spcAft>
                      </a:pPr>
                      <a:r>
                        <a:rPr lang="en-US" sz="750">
                          <a:solidFill>
                            <a:srgbClr val="000000"/>
                          </a:solidFill>
                          <a:latin typeface="Verdana"/>
                          <a:ea typeface="Times New Roman"/>
                          <a:cs typeface="Arial"/>
                        </a:rPr>
                        <a:t>5.08m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1.74%</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9cm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5.07m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1.93%</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10cm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3.29%</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3.29%</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17cm</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5.00m</a:t>
                      </a:r>
                      <a:endParaRPr lang="en-US" sz="750">
                        <a:latin typeface="Calibri"/>
                        <a:ea typeface="Calibri"/>
                        <a:cs typeface="Times New Roman"/>
                      </a:endParaRPr>
                    </a:p>
                  </a:txBody>
                  <a:tcPr marL="41616" marR="41616" marT="0" marB="0" anchor="ctr">
                    <a:lnL w="190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a:solidFill>
                            <a:srgbClr val="000000"/>
                          </a:solidFill>
                          <a:latin typeface="Verdana"/>
                          <a:ea typeface="Times New Roman"/>
                          <a:cs typeface="Arial"/>
                        </a:rPr>
                        <a:t>3.29%</a:t>
                      </a:r>
                      <a:endParaRPr lang="en-US" sz="75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c>
                  <a:txBody>
                    <a:bodyPr/>
                    <a:lstStyle/>
                    <a:p>
                      <a:pPr algn="ctr">
                        <a:lnSpc>
                          <a:spcPct val="115000"/>
                        </a:lnSpc>
                        <a:spcAft>
                          <a:spcPts val="0"/>
                        </a:spcAft>
                      </a:pPr>
                      <a:r>
                        <a:rPr lang="en-US" sz="750" dirty="0">
                          <a:solidFill>
                            <a:srgbClr val="000000"/>
                          </a:solidFill>
                          <a:latin typeface="Verdana"/>
                          <a:ea typeface="Times New Roman"/>
                          <a:cs typeface="Arial"/>
                        </a:rPr>
                        <a:t>17cm</a:t>
                      </a:r>
                      <a:endParaRPr lang="en-US" sz="750" dirty="0">
                        <a:latin typeface="Calibri"/>
                        <a:ea typeface="Calibri"/>
                        <a:cs typeface="Times New Roman"/>
                      </a:endParaRPr>
                    </a:p>
                  </a:txBody>
                  <a:tcPr marL="41616" marR="41616" marT="0" marB="0" anchor="ctr">
                    <a:lnL w="12700" cap="flat" cmpd="sng" algn="ctr">
                      <a:solidFill>
                        <a:srgbClr val="FFFFFF"/>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BE5F1"/>
                    </a:solid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258B8BB-4B16-48D0-97E7-06E6004D62CF}" type="slidenum">
              <a:rPr lang="en-US" smtClean="0"/>
              <a:pPr/>
              <a:t>13</a:t>
            </a:fld>
            <a:endParaRPr lang="en-US"/>
          </a:p>
        </p:txBody>
      </p:sp>
      <p:sp>
        <p:nvSpPr>
          <p:cNvPr id="3" name="Title 2"/>
          <p:cNvSpPr>
            <a:spLocks noGrp="1"/>
          </p:cNvSpPr>
          <p:nvPr>
            <p:ph type="title" idx="4294967295"/>
          </p:nvPr>
        </p:nvSpPr>
        <p:spPr>
          <a:xfrm>
            <a:off x="457200" y="304800"/>
            <a:ext cx="8229600" cy="685800"/>
          </a:xfrm>
          <a:prstGeom prst="rect">
            <a:avLst/>
          </a:prstGeom>
        </p:spPr>
        <p:txBody>
          <a:bodyPr anchor="ctr">
            <a:noAutofit/>
          </a:bodyPr>
          <a:lstStyle/>
          <a:p>
            <a:r>
              <a:rPr lang="en-US" sz="40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Depth Estimation to Definite Points</a:t>
            </a:r>
          </a:p>
        </p:txBody>
      </p:sp>
      <p:pic>
        <p:nvPicPr>
          <p:cNvPr id="5" name="Picture 3" descr="F:\StereoVision_Diplomna\MatlabCode_GUI\Input_images\StereoTets21.03.2011\Dist_3212945_14mm_8cm.png"/>
          <p:cNvPicPr>
            <a:picLocks noChangeAspect="1" noChangeArrowheads="1"/>
          </p:cNvPicPr>
          <p:nvPr/>
        </p:nvPicPr>
        <p:blipFill>
          <a:blip r:embed="rId3" cstate="print"/>
          <a:srcRect/>
          <a:stretch>
            <a:fillRect/>
          </a:stretch>
        </p:blipFill>
        <p:spPr bwMode="auto">
          <a:xfrm>
            <a:off x="1219200" y="1295400"/>
            <a:ext cx="6705600" cy="50292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258B8BB-4B16-48D0-97E7-06E6004D62CF}" type="slidenum">
              <a:rPr lang="en-US" smtClean="0"/>
              <a:pPr/>
              <a:t>14</a:t>
            </a:fld>
            <a:endParaRPr lang="en-US" dirty="0"/>
          </a:p>
        </p:txBody>
      </p:sp>
      <p:sp>
        <p:nvSpPr>
          <p:cNvPr id="3" name="Title 2"/>
          <p:cNvSpPr>
            <a:spLocks noGrp="1"/>
          </p:cNvSpPr>
          <p:nvPr>
            <p:ph type="title" idx="4294967295"/>
          </p:nvPr>
        </p:nvSpPr>
        <p:spPr>
          <a:xfrm>
            <a:off x="457200" y="304800"/>
            <a:ext cx="8229600" cy="685800"/>
          </a:xfrm>
          <a:prstGeom prst="rect">
            <a:avLst/>
          </a:prstGeom>
        </p:spPr>
        <p:txBody>
          <a:bodyPr anchor="ctr">
            <a:noAutofit/>
          </a:bodyPr>
          <a:lstStyle/>
          <a:p>
            <a:r>
              <a:rPr lang="en-US" sz="40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Conclusion and Future Work</a:t>
            </a:r>
          </a:p>
        </p:txBody>
      </p:sp>
      <p:sp>
        <p:nvSpPr>
          <p:cNvPr id="7" name="TextBox 6"/>
          <p:cNvSpPr txBox="1"/>
          <p:nvPr/>
        </p:nvSpPr>
        <p:spPr>
          <a:xfrm>
            <a:off x="457200" y="1371600"/>
            <a:ext cx="8153400" cy="4955203"/>
          </a:xfrm>
          <a:prstGeom prst="rect">
            <a:avLst/>
          </a:prstGeom>
          <a:noFill/>
        </p:spPr>
        <p:txBody>
          <a:bodyPr wrap="square" rtlCol="0">
            <a:spAutoFit/>
          </a:bodyPr>
          <a:lstStyle/>
          <a:p>
            <a:pPr algn="just">
              <a:spcAft>
                <a:spcPts val="600"/>
              </a:spcAft>
              <a:buClr>
                <a:schemeClr val="accent1">
                  <a:lumMod val="75000"/>
                </a:schemeClr>
              </a:buClr>
              <a:buSzPct val="125000"/>
              <a:buFont typeface="Arial" pitchFamily="34" charset="0"/>
              <a:buChar char="•"/>
            </a:pPr>
            <a:r>
              <a:rPr lang="en-US" sz="1600" dirty="0" smtClean="0"/>
              <a:t> The accuracy of the investigated method for distance determining to objects in a static scene by translation of one camera can be viewed from physical and algorithmic point:</a:t>
            </a:r>
            <a:endParaRPr lang="en-US" sz="1600" b="1" dirty="0" smtClean="0"/>
          </a:p>
          <a:p>
            <a:pPr marL="344488" lvl="1" indent="4763" algn="just">
              <a:spcAft>
                <a:spcPts val="600"/>
              </a:spcAft>
              <a:buClr>
                <a:schemeClr val="accent1">
                  <a:lumMod val="75000"/>
                </a:schemeClr>
              </a:buClr>
              <a:buSzPct val="125000"/>
              <a:buFont typeface="Verdana" pitchFamily="34" charset="0"/>
              <a:buChar char="–"/>
            </a:pPr>
            <a:r>
              <a:rPr lang="en-US" sz="1600" dirty="0" smtClean="0"/>
              <a:t> For the physical accuracy improvement a subjective adjustments (like choice of optimal base and focal length, knowledge for optical distortions) need to be applied, in order to calibrate the stereovision system, according to the working distance range.</a:t>
            </a:r>
            <a:endParaRPr lang="bg-BG" sz="1600" dirty="0" smtClean="0"/>
          </a:p>
          <a:p>
            <a:pPr marL="344488" lvl="1" indent="4763" algn="just">
              <a:buClr>
                <a:schemeClr val="accent1">
                  <a:lumMod val="75000"/>
                </a:schemeClr>
              </a:buClr>
              <a:buSzPct val="125000"/>
              <a:buFont typeface="Verdana" pitchFamily="34" charset="0"/>
              <a:buChar char="–"/>
            </a:pPr>
            <a:r>
              <a:rPr lang="en-US" sz="1600" dirty="0" smtClean="0"/>
              <a:t> The algorithmic accuracy aspect depends on the software methods for determining the feature points (corners) and their correspondence.</a:t>
            </a:r>
            <a:endParaRPr lang="bg-BG" sz="1600" dirty="0" smtClean="0"/>
          </a:p>
          <a:p>
            <a:pPr algn="just">
              <a:buClr>
                <a:schemeClr val="accent1">
                  <a:lumMod val="40000"/>
                  <a:lumOff val="60000"/>
                </a:schemeClr>
              </a:buClr>
              <a:buSzPct val="125000"/>
              <a:buFont typeface="Arial" pitchFamily="34" charset="0"/>
              <a:buChar char="•"/>
            </a:pPr>
            <a:endParaRPr lang="bg-BG" sz="1600" dirty="0" smtClean="0"/>
          </a:p>
          <a:p>
            <a:pPr algn="just">
              <a:buClr>
                <a:schemeClr val="accent1">
                  <a:lumMod val="75000"/>
                </a:schemeClr>
              </a:buClr>
              <a:buSzPct val="125000"/>
              <a:buFont typeface="Arial" pitchFamily="34" charset="0"/>
              <a:buChar char="•"/>
            </a:pPr>
            <a:r>
              <a:rPr lang="en-US" sz="1600" dirty="0" smtClean="0"/>
              <a:t> The future development of the investigated method can be focused on:</a:t>
            </a:r>
          </a:p>
          <a:p>
            <a:pPr marL="344488" lvl="1" indent="-6350" algn="just">
              <a:buClr>
                <a:schemeClr val="accent1">
                  <a:lumMod val="75000"/>
                </a:schemeClr>
              </a:buClr>
              <a:buSzPct val="100000"/>
              <a:buFont typeface="Wingdings" pitchFamily="2" charset="2"/>
              <a:buChar char="ü"/>
            </a:pPr>
            <a:r>
              <a:rPr lang="en-US" sz="1600" dirty="0" smtClean="0"/>
              <a:t> Each point from the </a:t>
            </a:r>
            <a:r>
              <a:rPr lang="en-US" sz="1600" dirty="0" err="1" smtClean="0"/>
              <a:t>stereoimages</a:t>
            </a:r>
            <a:r>
              <a:rPr lang="en-US" sz="1600" dirty="0" smtClean="0"/>
              <a:t> to be viewed as a characteristic point and its correspondence to be found in the other image;</a:t>
            </a:r>
          </a:p>
          <a:p>
            <a:pPr marL="344488" lvl="1" indent="-6350" algn="just">
              <a:buClr>
                <a:schemeClr val="accent1">
                  <a:lumMod val="75000"/>
                </a:schemeClr>
              </a:buClr>
              <a:buSzPct val="100000"/>
              <a:buFont typeface="Wingdings" pitchFamily="2" charset="2"/>
              <a:buChar char="ü"/>
            </a:pPr>
            <a:r>
              <a:rPr lang="en-US" sz="1600" dirty="0" smtClean="0"/>
              <a:t> Determining the 3D coordinates (X, Y, Z) of a random point;</a:t>
            </a:r>
          </a:p>
          <a:p>
            <a:pPr marL="344488" lvl="1" indent="-6350" algn="just">
              <a:buClr>
                <a:schemeClr val="accent1">
                  <a:lumMod val="75000"/>
                </a:schemeClr>
              </a:buClr>
              <a:buSzPct val="100000"/>
              <a:buFont typeface="Wingdings" pitchFamily="2" charset="2"/>
              <a:buChar char="ü"/>
            </a:pPr>
            <a:r>
              <a:rPr lang="en-US" sz="1600" dirty="0" smtClean="0"/>
              <a:t> The distance determining algorithm should not require the usage of the canonical stereovision system model;</a:t>
            </a:r>
          </a:p>
          <a:p>
            <a:pPr marL="344488" lvl="1" indent="-6350" algn="just">
              <a:buClr>
                <a:schemeClr val="accent1">
                  <a:lumMod val="75000"/>
                </a:schemeClr>
              </a:buClr>
              <a:buSzPct val="100000"/>
              <a:buFont typeface="Wingdings" pitchFamily="2" charset="2"/>
              <a:buChar char="ü"/>
            </a:pPr>
            <a:r>
              <a:rPr lang="en-US" sz="1600" dirty="0" smtClean="0"/>
              <a:t>3D modeling and 3D object recognition.</a:t>
            </a:r>
          </a:p>
          <a:p>
            <a:pPr marL="225425" lvl="1" indent="-6350" algn="just">
              <a:buClr>
                <a:schemeClr val="accent1">
                  <a:lumMod val="40000"/>
                  <a:lumOff val="60000"/>
                </a:schemeClr>
              </a:buClr>
              <a:buSzPct val="125000"/>
              <a:buFont typeface="Arial" pitchFamily="34" charset="0"/>
              <a:buChar char="•"/>
            </a:pPr>
            <a:endParaRPr lang="en-US" sz="1600" dirty="0"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258B8BB-4B16-48D0-97E7-06E6004D62CF}" type="slidenum">
              <a:rPr lang="en-US" smtClean="0"/>
              <a:pPr/>
              <a:t>15</a:t>
            </a:fld>
            <a:endParaRPr lang="en-US" dirty="0"/>
          </a:p>
        </p:txBody>
      </p:sp>
      <p:sp>
        <p:nvSpPr>
          <p:cNvPr id="3" name="Title 2"/>
          <p:cNvSpPr txBox="1">
            <a:spLocks/>
          </p:cNvSpPr>
          <p:nvPr/>
        </p:nvSpPr>
        <p:spPr>
          <a:xfrm>
            <a:off x="457200" y="304800"/>
            <a:ext cx="8229600" cy="5943600"/>
          </a:xfrm>
          <a:prstGeom prst="rect">
            <a:avLst/>
          </a:prstGeom>
        </p:spPr>
        <p:txBody>
          <a:bodyPr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uLnTx/>
                <a:uFillTx/>
                <a:latin typeface="+mj-lt"/>
                <a:ea typeface="+mj-lt"/>
                <a:cs typeface="+mj-lt"/>
              </a:rPr>
              <a:t>THANK YOU FOR THE ATTENTION!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uLnTx/>
              <a:uFillTx/>
              <a:latin typeface="+mj-lt"/>
              <a:ea typeface="+mj-lt"/>
              <a:cs typeface="+mj-lt"/>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4000" b="1"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latin typeface="+mj-lt"/>
                <a:ea typeface="+mj-lt"/>
                <a:cs typeface="+mj-lt"/>
              </a:rPr>
              <a:t>QUESTIONS?</a:t>
            </a:r>
            <a:endParaRPr kumimoji="0" lang="en-US" sz="4000" b="1" i="0" u="none" strike="noStrike" kern="1200" cap="none" spc="0" normalizeH="0" baseline="0" noProof="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uLnTx/>
              <a:uFillTx/>
              <a:latin typeface="+mj-lt"/>
              <a:ea typeface="+mj-lt"/>
              <a:cs typeface="+mj-l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295399"/>
          </a:xfrm>
        </p:spPr>
        <p:txBody>
          <a:bodyPr/>
          <a:lstStyle/>
          <a:p>
            <a:r>
              <a:rPr lang="en-US" sz="4000" dirty="0"/>
              <a:t>Depth Estimation using Shifted Digital Still Camera</a:t>
            </a:r>
          </a:p>
        </p:txBody>
      </p:sp>
      <p:sp>
        <p:nvSpPr>
          <p:cNvPr id="3" name="Subtitle 2"/>
          <p:cNvSpPr>
            <a:spLocks noGrp="1"/>
          </p:cNvSpPr>
          <p:nvPr>
            <p:ph type="subTitle" idx="1"/>
          </p:nvPr>
        </p:nvSpPr>
        <p:spPr>
          <a:xfrm>
            <a:off x="457200" y="1981200"/>
            <a:ext cx="8153400" cy="4419600"/>
          </a:xfrm>
        </p:spPr>
        <p:txBody>
          <a:bodyPr anchor="t">
            <a:normAutofit/>
          </a:bodyPr>
          <a:lstStyle/>
          <a:p>
            <a:pPr indent="119063" algn="just">
              <a:spcAft>
                <a:spcPts val="1200"/>
              </a:spcAft>
              <a:buClr>
                <a:schemeClr val="accent1">
                  <a:lumMod val="75000"/>
                </a:schemeClr>
              </a:buClr>
              <a:buSzPct val="100000"/>
              <a:buFont typeface="Arial" pitchFamily="34" charset="0"/>
              <a:buChar char="•"/>
            </a:pPr>
            <a:r>
              <a:rPr lang="en-US" dirty="0" smtClean="0"/>
              <a:t> </a:t>
            </a:r>
            <a:r>
              <a:rPr lang="bg-BG" dirty="0" smtClean="0"/>
              <a:t>Т</a:t>
            </a:r>
            <a:r>
              <a:rPr lang="en-US" dirty="0" smtClean="0"/>
              <a:t>he present work’s objective is to investigate the possibilities of а simple method for acquiring the depth using the principles of a canonical stereo vision system.</a:t>
            </a:r>
          </a:p>
          <a:p>
            <a:pPr indent="119063" algn="just">
              <a:spcAft>
                <a:spcPts val="1200"/>
              </a:spcAft>
              <a:buClr>
                <a:schemeClr val="accent1">
                  <a:lumMod val="75000"/>
                </a:schemeClr>
              </a:buClr>
              <a:buSzPct val="100000"/>
              <a:buFont typeface="Arial" pitchFamily="34" charset="0"/>
              <a:buChar char="•"/>
            </a:pPr>
            <a:r>
              <a:rPr lang="en-US" dirty="0" smtClean="0"/>
              <a:t> The aim is to prove by physical experiments, using conventional digital still camera, when a real stereovision system is not available</a:t>
            </a:r>
            <a:r>
              <a:rPr lang="bg-BG" dirty="0" smtClean="0"/>
              <a:t>,</a:t>
            </a:r>
            <a:r>
              <a:rPr lang="en-US" dirty="0" smtClean="0"/>
              <a:t> is possible to effectively determine the z coordinates to particular object points in a given static scene. </a:t>
            </a:r>
          </a:p>
          <a:p>
            <a:pPr indent="119063" algn="just">
              <a:buClr>
                <a:schemeClr val="accent1">
                  <a:lumMod val="75000"/>
                </a:schemeClr>
              </a:buClr>
              <a:buSzPct val="100000"/>
              <a:buFont typeface="Arial" pitchFamily="34" charset="0"/>
              <a:buChar char="•"/>
            </a:pPr>
            <a:r>
              <a:rPr lang="en-US" dirty="0" smtClean="0"/>
              <a:t> The main requirement is that the camera should have  precise  horizontal movement, high resolution and possibilities for adjusting the parameters of its optical system.</a:t>
            </a:r>
            <a:endParaRPr lang="en-US" dirty="0"/>
          </a:p>
        </p:txBody>
      </p:sp>
      <p:sp>
        <p:nvSpPr>
          <p:cNvPr id="4" name="Slide Number Placeholder 3"/>
          <p:cNvSpPr>
            <a:spLocks noGrp="1"/>
          </p:cNvSpPr>
          <p:nvPr>
            <p:ph type="sldNum" sz="quarter" idx="11"/>
          </p:nvPr>
        </p:nvSpPr>
        <p:spPr/>
        <p:txBody>
          <a:bodyPr/>
          <a:lstStyle/>
          <a:p>
            <a:fld id="{9258B8BB-4B16-48D0-97E7-06E6004D62CF}" type="slidenum">
              <a:rPr lang="en-US" smtClean="0"/>
              <a:pPr/>
              <a:t>2</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295399"/>
          </a:xfrm>
        </p:spPr>
        <p:txBody>
          <a:bodyPr/>
          <a:lstStyle/>
          <a:p>
            <a:r>
              <a:rPr lang="en-US" sz="4000" dirty="0" smtClean="0"/>
              <a:t>Geometrical Model of a Canonical Stereo Configuration</a:t>
            </a:r>
            <a:endParaRPr lang="en-US" sz="4000" dirty="0"/>
          </a:p>
        </p:txBody>
      </p:sp>
      <p:sp>
        <p:nvSpPr>
          <p:cNvPr id="3" name="Subtitle 2"/>
          <p:cNvSpPr>
            <a:spLocks noGrp="1"/>
          </p:cNvSpPr>
          <p:nvPr>
            <p:ph type="subTitle" idx="1"/>
          </p:nvPr>
        </p:nvSpPr>
        <p:spPr>
          <a:xfrm>
            <a:off x="5181600" y="1676400"/>
            <a:ext cx="3505200" cy="3657600"/>
          </a:xfrm>
        </p:spPr>
        <p:txBody>
          <a:bodyPr anchor="t">
            <a:normAutofit fontScale="62500" lnSpcReduction="20000"/>
          </a:bodyPr>
          <a:lstStyle/>
          <a:p>
            <a:pPr>
              <a:spcAft>
                <a:spcPts val="600"/>
              </a:spcAft>
            </a:pPr>
            <a:r>
              <a:rPr lang="en-US" sz="2300" b="1" u="sng" dirty="0" smtClean="0"/>
              <a:t>Parameters of a CSC:</a:t>
            </a:r>
          </a:p>
          <a:p>
            <a:pPr algn="just">
              <a:spcAft>
                <a:spcPts val="1200"/>
              </a:spcAft>
            </a:pPr>
            <a:r>
              <a:rPr lang="en-US" b="1" i="1" dirty="0" smtClean="0"/>
              <a:t>(1)</a:t>
            </a:r>
            <a:r>
              <a:rPr lang="en-US" b="1" dirty="0" smtClean="0"/>
              <a:t> </a:t>
            </a:r>
            <a:r>
              <a:rPr lang="en-US" b="1" i="1" dirty="0" err="1" smtClean="0"/>
              <a:t>O</a:t>
            </a:r>
            <a:r>
              <a:rPr lang="en-US" b="1" i="1" baseline="-25000" dirty="0" err="1" smtClean="0"/>
              <a:t>l</a:t>
            </a:r>
            <a:r>
              <a:rPr lang="en-US" b="1" i="1" dirty="0" smtClean="0"/>
              <a:t> and O</a:t>
            </a:r>
            <a:r>
              <a:rPr lang="en-US" b="1" i="1" baseline="-25000" dirty="0" smtClean="0"/>
              <a:t>r</a:t>
            </a:r>
            <a:r>
              <a:rPr lang="en-US" b="1" i="1" dirty="0" smtClean="0"/>
              <a:t> </a:t>
            </a:r>
            <a:r>
              <a:rPr lang="en-US" dirty="0" smtClean="0"/>
              <a:t>- optical centers of the cameras; </a:t>
            </a:r>
            <a:r>
              <a:rPr lang="en-US" b="1" i="1" dirty="0" smtClean="0"/>
              <a:t>(2) </a:t>
            </a:r>
            <a:r>
              <a:rPr lang="en-US" b="1" i="1" dirty="0" err="1" smtClean="0"/>
              <a:t>Z</a:t>
            </a:r>
            <a:r>
              <a:rPr lang="en-US" b="1" i="1" baseline="-25000" dirty="0" err="1" smtClean="0"/>
              <a:t>l</a:t>
            </a:r>
            <a:r>
              <a:rPr lang="en-US" b="1" i="1" dirty="0" smtClean="0"/>
              <a:t> and </a:t>
            </a:r>
            <a:r>
              <a:rPr lang="en-US" b="1" i="1" dirty="0" err="1" smtClean="0"/>
              <a:t>Z</a:t>
            </a:r>
            <a:r>
              <a:rPr lang="en-US" b="1" i="1" baseline="-25000" dirty="0" err="1" smtClean="0"/>
              <a:t>r</a:t>
            </a:r>
            <a:r>
              <a:rPr lang="en-US" b="1" i="1" dirty="0" smtClean="0"/>
              <a:t> </a:t>
            </a:r>
            <a:r>
              <a:rPr lang="en-US" dirty="0" smtClean="0"/>
              <a:t>- parallel principal axes that pass through points </a:t>
            </a:r>
            <a:r>
              <a:rPr lang="en-US" dirty="0" err="1" smtClean="0"/>
              <a:t>O</a:t>
            </a:r>
            <a:r>
              <a:rPr lang="en-US" baseline="-25000" dirty="0" err="1" smtClean="0"/>
              <a:t>l</a:t>
            </a:r>
            <a:r>
              <a:rPr lang="en-US" dirty="0" smtClean="0"/>
              <a:t> and O</a:t>
            </a:r>
            <a:r>
              <a:rPr lang="en-US" baseline="-25000" dirty="0" smtClean="0"/>
              <a:t>r</a:t>
            </a:r>
            <a:r>
              <a:rPr lang="en-US" dirty="0" smtClean="0"/>
              <a:t> which are perpendicular to the image planes </a:t>
            </a:r>
            <a:r>
              <a:rPr lang="en-US" dirty="0" smtClean="0">
                <a:sym typeface="Symbol"/>
              </a:rPr>
              <a:t></a:t>
            </a:r>
            <a:r>
              <a:rPr lang="en-US" baseline="-25000" dirty="0" smtClean="0">
                <a:sym typeface="Symbol"/>
              </a:rPr>
              <a:t>l</a:t>
            </a:r>
            <a:r>
              <a:rPr lang="en-US" dirty="0" smtClean="0"/>
              <a:t> and </a:t>
            </a:r>
            <a:r>
              <a:rPr lang="en-US" dirty="0" smtClean="0">
                <a:sym typeface="Symbol"/>
              </a:rPr>
              <a:t></a:t>
            </a:r>
            <a:r>
              <a:rPr lang="en-US" baseline="-25000" dirty="0" smtClean="0">
                <a:sym typeface="Symbol"/>
              </a:rPr>
              <a:t>r</a:t>
            </a:r>
            <a:r>
              <a:rPr lang="en-US" dirty="0" smtClean="0"/>
              <a:t>; </a:t>
            </a:r>
            <a:r>
              <a:rPr lang="en-US" b="1" i="1" dirty="0" smtClean="0"/>
              <a:t>(3)</a:t>
            </a:r>
            <a:r>
              <a:rPr lang="en-US" dirty="0" smtClean="0"/>
              <a:t> </a:t>
            </a:r>
            <a:r>
              <a:rPr lang="en-US" b="1" i="1" dirty="0" smtClean="0">
                <a:solidFill>
                  <a:srgbClr val="FF0000"/>
                </a:solidFill>
              </a:rPr>
              <a:t>base length, b </a:t>
            </a:r>
            <a:r>
              <a:rPr lang="en-US" dirty="0" smtClean="0"/>
              <a:t>- the distance between the points </a:t>
            </a:r>
            <a:r>
              <a:rPr lang="en-US" dirty="0" err="1" smtClean="0"/>
              <a:t>O</a:t>
            </a:r>
            <a:r>
              <a:rPr lang="en-US" baseline="-25000" dirty="0" err="1" smtClean="0"/>
              <a:t>l</a:t>
            </a:r>
            <a:r>
              <a:rPr lang="en-US" dirty="0" smtClean="0"/>
              <a:t> and O</a:t>
            </a:r>
            <a:r>
              <a:rPr lang="en-US" baseline="-25000" dirty="0" smtClean="0"/>
              <a:t>r</a:t>
            </a:r>
            <a:r>
              <a:rPr lang="en-US" dirty="0" smtClean="0"/>
              <a:t>; </a:t>
            </a:r>
            <a:r>
              <a:rPr lang="en-US" b="1" i="1" dirty="0" smtClean="0"/>
              <a:t>(4) </a:t>
            </a:r>
            <a:r>
              <a:rPr lang="en-US" b="1" i="1" dirty="0" smtClean="0">
                <a:solidFill>
                  <a:srgbClr val="FF0000"/>
                </a:solidFill>
              </a:rPr>
              <a:t>focal length, f </a:t>
            </a:r>
            <a:r>
              <a:rPr lang="en-US" dirty="0" smtClean="0"/>
              <a:t>- the distance  from the image planes to the central points </a:t>
            </a:r>
            <a:r>
              <a:rPr lang="en-US" dirty="0" err="1" smtClean="0"/>
              <a:t>O</a:t>
            </a:r>
            <a:r>
              <a:rPr lang="en-US" baseline="-25000" dirty="0" err="1" smtClean="0"/>
              <a:t>l</a:t>
            </a:r>
            <a:r>
              <a:rPr lang="en-US" dirty="0" smtClean="0"/>
              <a:t> and O</a:t>
            </a:r>
            <a:r>
              <a:rPr lang="en-US" baseline="-25000" dirty="0" smtClean="0"/>
              <a:t>r</a:t>
            </a:r>
            <a:r>
              <a:rPr lang="en-US" dirty="0" smtClean="0"/>
              <a:t>; </a:t>
            </a:r>
            <a:r>
              <a:rPr lang="en-US" b="1" i="1" dirty="0" smtClean="0"/>
              <a:t>(5) </a:t>
            </a:r>
            <a:r>
              <a:rPr lang="en-US" b="1" i="1" dirty="0" err="1" smtClean="0"/>
              <a:t>p</a:t>
            </a:r>
            <a:r>
              <a:rPr lang="en-US" b="1" i="1" baseline="-25000" dirty="0" err="1" smtClean="0"/>
              <a:t>li</a:t>
            </a:r>
            <a:r>
              <a:rPr lang="en-US" b="1" i="1" dirty="0" smtClean="0"/>
              <a:t> and </a:t>
            </a:r>
            <a:r>
              <a:rPr lang="en-US" b="1" i="1" dirty="0" err="1" smtClean="0"/>
              <a:t>p</a:t>
            </a:r>
            <a:r>
              <a:rPr lang="en-US" b="1" i="1" baseline="-25000" dirty="0" err="1" smtClean="0"/>
              <a:t>ri</a:t>
            </a:r>
            <a:r>
              <a:rPr lang="en-US" b="1" i="1" dirty="0" smtClean="0"/>
              <a:t> </a:t>
            </a:r>
            <a:r>
              <a:rPr lang="en-US" dirty="0" smtClean="0"/>
              <a:t>- the projections of an arbitrary point P</a:t>
            </a:r>
            <a:r>
              <a:rPr lang="en-US" baseline="-25000" dirty="0" smtClean="0"/>
              <a:t>i</a:t>
            </a:r>
            <a:r>
              <a:rPr lang="en-US" dirty="0" smtClean="0"/>
              <a:t> within the scene on the image planes </a:t>
            </a:r>
            <a:r>
              <a:rPr lang="en-US" dirty="0" smtClean="0">
                <a:sym typeface="Symbol"/>
              </a:rPr>
              <a:t></a:t>
            </a:r>
            <a:r>
              <a:rPr lang="en-US" baseline="-25000" dirty="0" smtClean="0">
                <a:sym typeface="Symbol"/>
              </a:rPr>
              <a:t>l</a:t>
            </a:r>
            <a:r>
              <a:rPr lang="en-US" dirty="0" smtClean="0"/>
              <a:t> and </a:t>
            </a:r>
            <a:r>
              <a:rPr lang="en-US" dirty="0" smtClean="0">
                <a:sym typeface="Symbol"/>
              </a:rPr>
              <a:t></a:t>
            </a:r>
            <a:r>
              <a:rPr lang="en-US" baseline="-25000" dirty="0" smtClean="0">
                <a:sym typeface="Symbol"/>
              </a:rPr>
              <a:t>r</a:t>
            </a:r>
            <a:r>
              <a:rPr lang="en-US" dirty="0" smtClean="0"/>
              <a:t>; </a:t>
            </a:r>
            <a:r>
              <a:rPr lang="en-US" b="1" i="1" dirty="0" smtClean="0"/>
              <a:t>(6) </a:t>
            </a:r>
            <a:r>
              <a:rPr lang="en-US" b="1" i="1" dirty="0" smtClean="0">
                <a:solidFill>
                  <a:srgbClr val="FF0000"/>
                </a:solidFill>
              </a:rPr>
              <a:t>x</a:t>
            </a:r>
            <a:r>
              <a:rPr lang="en-US" b="1" i="1" baseline="-25000" dirty="0" smtClean="0">
                <a:solidFill>
                  <a:srgbClr val="FF0000"/>
                </a:solidFill>
              </a:rPr>
              <a:t>li</a:t>
            </a:r>
            <a:r>
              <a:rPr lang="en-US" b="1" i="1" dirty="0" smtClean="0">
                <a:solidFill>
                  <a:srgbClr val="FF0000"/>
                </a:solidFill>
              </a:rPr>
              <a:t> and </a:t>
            </a:r>
            <a:r>
              <a:rPr lang="en-US" b="1" i="1" dirty="0" err="1" smtClean="0">
                <a:solidFill>
                  <a:srgbClr val="FF0000"/>
                </a:solidFill>
              </a:rPr>
              <a:t>x</a:t>
            </a:r>
            <a:r>
              <a:rPr lang="en-US" b="1" i="1" baseline="-25000" dirty="0" err="1" smtClean="0">
                <a:solidFill>
                  <a:srgbClr val="FF0000"/>
                </a:solidFill>
              </a:rPr>
              <a:t>ri</a:t>
            </a:r>
            <a:r>
              <a:rPr lang="en-US" b="1" i="1" baseline="-25000" dirty="0" smtClean="0">
                <a:solidFill>
                  <a:srgbClr val="FF0000"/>
                </a:solidFill>
              </a:rPr>
              <a:t> </a:t>
            </a:r>
            <a:r>
              <a:rPr lang="en-US" dirty="0" smtClean="0"/>
              <a:t>- distances, measured from the top left corner of the images to the corresponding projections of a given point P</a:t>
            </a:r>
            <a:r>
              <a:rPr lang="en-US" baseline="-25000" dirty="0" smtClean="0"/>
              <a:t>i  </a:t>
            </a:r>
            <a:r>
              <a:rPr lang="en-US" dirty="0" smtClean="0"/>
              <a:t>(</a:t>
            </a:r>
            <a:r>
              <a:rPr lang="en-US" dirty="0" err="1" smtClean="0"/>
              <a:t>p</a:t>
            </a:r>
            <a:r>
              <a:rPr lang="en-US" baseline="-25000" dirty="0" err="1" smtClean="0"/>
              <a:t>li</a:t>
            </a:r>
            <a:r>
              <a:rPr lang="en-US" dirty="0" smtClean="0"/>
              <a:t> and </a:t>
            </a:r>
            <a:r>
              <a:rPr lang="en-US" dirty="0" err="1" smtClean="0"/>
              <a:t>p</a:t>
            </a:r>
            <a:r>
              <a:rPr lang="en-US" baseline="-25000" dirty="0" err="1" smtClean="0"/>
              <a:t>ri</a:t>
            </a:r>
            <a:r>
              <a:rPr lang="en-US" dirty="0" smtClean="0"/>
              <a:t>); </a:t>
            </a:r>
            <a:r>
              <a:rPr lang="en-US" b="1" i="1" dirty="0" smtClean="0"/>
              <a:t>(7) </a:t>
            </a:r>
            <a:r>
              <a:rPr lang="en-US" b="1" i="1" dirty="0" err="1" smtClean="0">
                <a:solidFill>
                  <a:srgbClr val="FF0000"/>
                </a:solidFill>
              </a:rPr>
              <a:t>Z</a:t>
            </a:r>
            <a:r>
              <a:rPr lang="en-US" b="1" i="1" baseline="-25000" dirty="0" err="1" smtClean="0">
                <a:solidFill>
                  <a:srgbClr val="FF0000"/>
                </a:solidFill>
              </a:rPr>
              <a:t>i</a:t>
            </a:r>
            <a:r>
              <a:rPr lang="en-US" baseline="-25000" dirty="0" smtClean="0"/>
              <a:t> </a:t>
            </a:r>
            <a:r>
              <a:rPr lang="en-US" dirty="0" smtClean="0"/>
              <a:t>- the distance between the line connecting the optical centers of the cameras and the scene point P</a:t>
            </a:r>
            <a:r>
              <a:rPr lang="en-US" baseline="-25000" dirty="0" smtClean="0"/>
              <a:t>i</a:t>
            </a:r>
            <a:r>
              <a:rPr lang="en-US" dirty="0" smtClean="0"/>
              <a:t>. </a:t>
            </a:r>
            <a:endParaRPr lang="en-US" dirty="0"/>
          </a:p>
        </p:txBody>
      </p:sp>
      <p:sp>
        <p:nvSpPr>
          <p:cNvPr id="4" name="Slide Number Placeholder 3"/>
          <p:cNvSpPr>
            <a:spLocks noGrp="1"/>
          </p:cNvSpPr>
          <p:nvPr>
            <p:ph type="sldNum" sz="quarter" idx="11"/>
          </p:nvPr>
        </p:nvSpPr>
        <p:spPr/>
        <p:txBody>
          <a:bodyPr/>
          <a:lstStyle/>
          <a:p>
            <a:fld id="{9258B8BB-4B16-48D0-97E7-06E6004D62CF}" type="slidenum">
              <a:rPr lang="en-US" smtClean="0"/>
              <a:pPr/>
              <a:t>3</a:t>
            </a:fld>
            <a:endParaRPr lang="en-US"/>
          </a:p>
        </p:txBody>
      </p:sp>
      <p:pic>
        <p:nvPicPr>
          <p:cNvPr id="2051" name="Picture 3"/>
          <p:cNvPicPr>
            <a:picLocks noChangeAspect="1" noChangeArrowheads="1"/>
          </p:cNvPicPr>
          <p:nvPr/>
        </p:nvPicPr>
        <p:blipFill>
          <a:blip r:embed="rId3" cstate="print"/>
          <a:srcRect/>
          <a:stretch>
            <a:fillRect/>
          </a:stretch>
        </p:blipFill>
        <p:spPr bwMode="auto">
          <a:xfrm>
            <a:off x="457200" y="1752599"/>
            <a:ext cx="4664897" cy="4495801"/>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5200650" y="5229225"/>
            <a:ext cx="3486150" cy="1019175"/>
          </a:xfrm>
          <a:prstGeom prst="rect">
            <a:avLst/>
          </a:prstGeom>
          <a:noFill/>
          <a:ln w="9525">
            <a:noFill/>
            <a:miter lim="800000"/>
            <a:headEnd/>
            <a:tailEnd/>
          </a:ln>
        </p:spPr>
      </p:pic>
      <p:pic>
        <p:nvPicPr>
          <p:cNvPr id="2054" name="Picture 6"/>
          <p:cNvPicPr>
            <a:picLocks noChangeAspect="1" noChangeArrowheads="1"/>
          </p:cNvPicPr>
          <p:nvPr/>
        </p:nvPicPr>
        <p:blipFill>
          <a:blip r:embed="rId5" cstate="print"/>
          <a:srcRect/>
          <a:stretch>
            <a:fillRect/>
          </a:stretch>
        </p:blipFill>
        <p:spPr bwMode="auto">
          <a:xfrm>
            <a:off x="2057400" y="2057400"/>
            <a:ext cx="1676400" cy="597877"/>
          </a:xfrm>
          <a:prstGeom prst="rect">
            <a:avLst/>
          </a:prstGeom>
          <a:noFill/>
          <a:ln w="9525">
            <a:noFill/>
            <a:miter lim="800000"/>
            <a:headEnd/>
            <a:tailEnd/>
          </a:ln>
        </p:spPr>
      </p:pic>
      <p:sp>
        <p:nvSpPr>
          <p:cNvPr id="10" name="TextBox 9"/>
          <p:cNvSpPr txBox="1"/>
          <p:nvPr/>
        </p:nvSpPr>
        <p:spPr>
          <a:xfrm>
            <a:off x="381000" y="6276201"/>
            <a:ext cx="4724400" cy="276999"/>
          </a:xfrm>
          <a:prstGeom prst="rect">
            <a:avLst/>
          </a:prstGeom>
          <a:noFill/>
        </p:spPr>
        <p:txBody>
          <a:bodyPr wrap="square" rtlCol="0">
            <a:spAutoFit/>
          </a:bodyPr>
          <a:lstStyle/>
          <a:p>
            <a:r>
              <a:rPr lang="en-US" sz="1200" dirty="0" smtClean="0"/>
              <a:t>Geometrical model of a canonical stereo configuration </a:t>
            </a:r>
            <a:endParaRPr lang="en-US" sz="1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258B8BB-4B16-48D0-97E7-06E6004D62CF}" type="slidenum">
              <a:rPr lang="en-US" smtClean="0"/>
              <a:pPr/>
              <a:t>4</a:t>
            </a:fld>
            <a:endParaRPr lang="en-US" dirty="0"/>
          </a:p>
        </p:txBody>
      </p:sp>
      <p:sp>
        <p:nvSpPr>
          <p:cNvPr id="3" name="Subtitle 2"/>
          <p:cNvSpPr>
            <a:spLocks noGrp="1"/>
          </p:cNvSpPr>
          <p:nvPr>
            <p:ph type="subTitle" idx="4294967295"/>
          </p:nvPr>
        </p:nvSpPr>
        <p:spPr>
          <a:xfrm>
            <a:off x="838200" y="1295400"/>
            <a:ext cx="7543800" cy="4800600"/>
          </a:xfrm>
          <a:prstGeom prst="rect">
            <a:avLst/>
          </a:prstGeom>
        </p:spPr>
        <p:txBody>
          <a:bodyPr anchor="t">
            <a:normAutofit/>
          </a:bodyPr>
          <a:lstStyle/>
          <a:p>
            <a:pPr marL="0" indent="463550" algn="just">
              <a:buNone/>
            </a:pPr>
            <a:r>
              <a:rPr lang="en-US" sz="1800" dirty="0" smtClean="0"/>
              <a:t>The main problem in determining the distance to objects in a scene from a pair of stereo images, obtained by a canonical stereo configuration, is to find pairs of corresponding image points, which represent projection of one point from a 3D scene.</a:t>
            </a:r>
          </a:p>
          <a:p>
            <a:pPr marL="0" indent="463550" algn="just">
              <a:spcAft>
                <a:spcPts val="600"/>
              </a:spcAft>
              <a:buNone/>
            </a:pPr>
            <a:endParaRPr lang="en-US" sz="1800" dirty="0" smtClean="0"/>
          </a:p>
          <a:p>
            <a:pPr marL="0" indent="0" algn="just">
              <a:spcAft>
                <a:spcPts val="1200"/>
              </a:spcAft>
              <a:buNone/>
            </a:pPr>
            <a:r>
              <a:rPr lang="en-US" sz="1800" b="1" i="1" dirty="0" smtClean="0">
                <a:solidFill>
                  <a:srgbClr val="FF0000"/>
                </a:solidFill>
              </a:rPr>
              <a:t>Step 1: Features detection </a:t>
            </a:r>
            <a:r>
              <a:rPr lang="en-US" sz="1800" dirty="0" smtClean="0">
                <a:solidFill>
                  <a:schemeClr val="tx1"/>
                </a:solidFill>
              </a:rPr>
              <a:t>in the stereo images by </a:t>
            </a:r>
            <a:r>
              <a:rPr lang="en-US" sz="1800" dirty="0" err="1" smtClean="0">
                <a:solidFill>
                  <a:schemeClr val="tx1"/>
                </a:solidFill>
              </a:rPr>
              <a:t>cornerness</a:t>
            </a:r>
            <a:r>
              <a:rPr lang="en-US" sz="1800" dirty="0" smtClean="0">
                <a:solidFill>
                  <a:schemeClr val="tx1"/>
                </a:solidFill>
              </a:rPr>
              <a:t> measure, proposed by Alison Noble, </a:t>
            </a:r>
            <a:r>
              <a:rPr lang="en-US" sz="1800" dirty="0" smtClean="0"/>
              <a:t>on the basis of </a:t>
            </a:r>
            <a:r>
              <a:rPr lang="en-US" sz="1800" dirty="0" smtClean="0">
                <a:solidFill>
                  <a:schemeClr val="tx1"/>
                </a:solidFill>
              </a:rPr>
              <a:t>the Harris corner detector.</a:t>
            </a:r>
            <a:endParaRPr lang="en-US" sz="1800" dirty="0" smtClean="0"/>
          </a:p>
          <a:p>
            <a:pPr marL="0" indent="0" algn="just">
              <a:spcAft>
                <a:spcPts val="1200"/>
              </a:spcAft>
              <a:buNone/>
            </a:pPr>
            <a:r>
              <a:rPr lang="en-US" sz="1800" b="1" i="1" dirty="0" smtClean="0">
                <a:solidFill>
                  <a:srgbClr val="FF0000"/>
                </a:solidFill>
              </a:rPr>
              <a:t>Step 2: Searching for matches</a:t>
            </a:r>
            <a:r>
              <a:rPr lang="en-US" sz="1800" dirty="0" smtClean="0">
                <a:solidFill>
                  <a:schemeClr val="tx1"/>
                </a:solidFill>
              </a:rPr>
              <a:t> by the method of normalized cross correlation between the previously found feature points (corners).</a:t>
            </a:r>
            <a:endParaRPr lang="en-US" sz="1800" dirty="0" smtClean="0"/>
          </a:p>
          <a:p>
            <a:pPr marL="0" indent="0" algn="just">
              <a:spcAft>
                <a:spcPts val="1200"/>
              </a:spcAft>
              <a:buNone/>
            </a:pPr>
            <a:r>
              <a:rPr lang="en-US" sz="1800" b="1" i="1" dirty="0" smtClean="0">
                <a:solidFill>
                  <a:srgbClr val="FF0000"/>
                </a:solidFill>
              </a:rPr>
              <a:t>Step 3: Depth estimation </a:t>
            </a:r>
            <a:r>
              <a:rPr lang="en-US" sz="1800" dirty="0" smtClean="0"/>
              <a:t>using the relationship between disparity, base length and focal length, obtained on the basis of the geometrical model of a canonical stereo configuration. </a:t>
            </a:r>
            <a:endParaRPr lang="en-US" sz="1800" dirty="0"/>
          </a:p>
        </p:txBody>
      </p:sp>
      <p:sp>
        <p:nvSpPr>
          <p:cNvPr id="2" name="Title 1"/>
          <p:cNvSpPr>
            <a:spLocks noGrp="1"/>
          </p:cNvSpPr>
          <p:nvPr>
            <p:ph type="title" idx="4294967295"/>
          </p:nvPr>
        </p:nvSpPr>
        <p:spPr>
          <a:xfrm>
            <a:off x="457200" y="304800"/>
            <a:ext cx="8229600" cy="685800"/>
          </a:xfrm>
          <a:prstGeom prst="rect">
            <a:avLst/>
          </a:prstGeom>
        </p:spPr>
        <p:txBody>
          <a:bodyPr anchor="ctr"/>
          <a:lstStyle/>
          <a:p>
            <a:r>
              <a:rPr lang="en-US" sz="40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Depth Estimation Algorithm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258B8BB-4B16-48D0-97E7-06E6004D62CF}" type="slidenum">
              <a:rPr lang="en-US" smtClean="0"/>
              <a:pPr/>
              <a:t>5</a:t>
            </a:fld>
            <a:endParaRPr lang="en-US"/>
          </a:p>
        </p:txBody>
      </p:sp>
      <p:sp>
        <p:nvSpPr>
          <p:cNvPr id="2" name="Title 1"/>
          <p:cNvSpPr>
            <a:spLocks noGrp="1"/>
          </p:cNvSpPr>
          <p:nvPr>
            <p:ph type="ctrTitle" idx="4294967295"/>
          </p:nvPr>
        </p:nvSpPr>
        <p:spPr>
          <a:xfrm>
            <a:off x="685800" y="304800"/>
            <a:ext cx="7772400" cy="692150"/>
          </a:xfrm>
          <a:prstGeom prst="rect">
            <a:avLst/>
          </a:prstGeom>
        </p:spPr>
        <p:txBody>
          <a:bodyPr anchor="ctr">
            <a:noAutofit/>
          </a:bodyPr>
          <a:lstStyle/>
          <a:p>
            <a:r>
              <a:rPr lang="en-US" sz="40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Corners Detection</a:t>
            </a:r>
          </a:p>
        </p:txBody>
      </p:sp>
      <p:sp>
        <p:nvSpPr>
          <p:cNvPr id="3" name="Subtitle 2"/>
          <p:cNvSpPr>
            <a:spLocks noGrp="1"/>
          </p:cNvSpPr>
          <p:nvPr>
            <p:ph type="subTitle" idx="4294967295"/>
          </p:nvPr>
        </p:nvSpPr>
        <p:spPr>
          <a:xfrm>
            <a:off x="685800" y="1219200"/>
            <a:ext cx="3505200" cy="390525"/>
          </a:xfrm>
          <a:prstGeom prst="rect">
            <a:avLst/>
          </a:prstGeom>
        </p:spPr>
        <p:txBody>
          <a:bodyPr anchor="t">
            <a:noAutofit/>
          </a:bodyPr>
          <a:lstStyle/>
          <a:p>
            <a:pPr>
              <a:spcAft>
                <a:spcPts val="2400"/>
              </a:spcAft>
              <a:buNone/>
            </a:pPr>
            <a:r>
              <a:rPr lang="en-US" sz="1600" b="1" i="1" dirty="0" smtClean="0"/>
              <a:t>Harris </a:t>
            </a:r>
            <a:r>
              <a:rPr lang="en-US" sz="1600" b="1" i="1" dirty="0" err="1" smtClean="0"/>
              <a:t>cornerness</a:t>
            </a:r>
            <a:r>
              <a:rPr lang="en-US" sz="1600" b="1" i="1" dirty="0" smtClean="0"/>
              <a:t> measure</a:t>
            </a:r>
            <a:endParaRPr lang="en-US" sz="1600" b="1" i="1" dirty="0"/>
          </a:p>
        </p:txBody>
      </p:sp>
      <p:sp>
        <p:nvSpPr>
          <p:cNvPr id="6" name="Subtitle 2"/>
          <p:cNvSpPr txBox="1">
            <a:spLocks/>
          </p:cNvSpPr>
          <p:nvPr/>
        </p:nvSpPr>
        <p:spPr>
          <a:xfrm>
            <a:off x="4724400" y="1219200"/>
            <a:ext cx="3505200" cy="381000"/>
          </a:xfrm>
          <a:prstGeom prst="rect">
            <a:avLst/>
          </a:prstGeom>
        </p:spPr>
        <p:txBody>
          <a:bodyPr lIns="45720" rIns="45720" anchor="t">
            <a:noAutofit/>
          </a:bodyPr>
          <a:lstStyle/>
          <a:p>
            <a:pPr marL="0" marR="0" lvl="0" indent="0" algn="ctr" defTabSz="914400" eaLnBrk="1" fontAlgn="auto" latinLnBrk="0" hangingPunct="1">
              <a:lnSpc>
                <a:spcPct val="100000"/>
              </a:lnSpc>
              <a:spcBef>
                <a:spcPts val="0"/>
              </a:spcBef>
              <a:spcAft>
                <a:spcPts val="2400"/>
              </a:spcAft>
              <a:buClr>
                <a:schemeClr val="accent1"/>
              </a:buClr>
              <a:buSzPct val="80000"/>
              <a:buFont typeface="Wingdings 2" pitchFamily="18" charset="2"/>
              <a:buNone/>
              <a:tabLst/>
              <a:defRPr/>
            </a:pPr>
            <a:r>
              <a:rPr kumimoji="0" lang="en-US" sz="1600" b="1" i="1" strike="noStrike" kern="0" cap="none" spc="0" normalizeH="0" baseline="0" noProof="0" dirty="0" smtClean="0">
                <a:ln>
                  <a:noFill/>
                </a:ln>
                <a:effectLst/>
                <a:uLnTx/>
                <a:uFillTx/>
                <a:latin typeface="+mn-lt"/>
                <a:ea typeface="+mn-lt"/>
                <a:cs typeface="+mn-lt"/>
              </a:rPr>
              <a:t>A.</a:t>
            </a:r>
            <a:r>
              <a:rPr kumimoji="0" lang="en-US" sz="1600" b="1" i="1" strike="noStrike" kern="0" cap="none" spc="0" normalizeH="0" noProof="0" dirty="0" smtClean="0">
                <a:ln>
                  <a:noFill/>
                </a:ln>
                <a:effectLst/>
                <a:uLnTx/>
                <a:uFillTx/>
                <a:latin typeface="+mn-lt"/>
                <a:ea typeface="+mn-lt"/>
                <a:cs typeface="+mn-lt"/>
              </a:rPr>
              <a:t> Noble</a:t>
            </a:r>
            <a:r>
              <a:rPr kumimoji="0" lang="en-US" sz="1600" b="1" i="1" strike="noStrike" kern="0" cap="none" spc="0" normalizeH="0" baseline="0" noProof="0" dirty="0" smtClean="0">
                <a:ln>
                  <a:noFill/>
                </a:ln>
                <a:effectLst/>
                <a:uLnTx/>
                <a:uFillTx/>
                <a:latin typeface="+mn-lt"/>
                <a:ea typeface="+mn-lt"/>
                <a:cs typeface="+mn-lt"/>
              </a:rPr>
              <a:t> </a:t>
            </a:r>
            <a:r>
              <a:rPr kumimoji="0" lang="en-US" sz="1600" b="1" i="1" strike="noStrike" kern="0" cap="none" spc="0" normalizeH="0" baseline="0" noProof="0" dirty="0" err="1" smtClean="0">
                <a:ln>
                  <a:noFill/>
                </a:ln>
                <a:effectLst/>
                <a:uLnTx/>
                <a:uFillTx/>
                <a:latin typeface="+mn-lt"/>
                <a:ea typeface="+mn-lt"/>
                <a:cs typeface="+mn-lt"/>
              </a:rPr>
              <a:t>cornerness</a:t>
            </a:r>
            <a:r>
              <a:rPr kumimoji="0" lang="en-US" sz="1600" b="1" i="1" strike="noStrike" kern="0" cap="none" spc="0" normalizeH="0" baseline="0" noProof="0" dirty="0" smtClean="0">
                <a:ln>
                  <a:noFill/>
                </a:ln>
                <a:effectLst/>
                <a:uLnTx/>
                <a:uFillTx/>
                <a:latin typeface="+mn-lt"/>
                <a:ea typeface="+mn-lt"/>
                <a:cs typeface="+mn-lt"/>
              </a:rPr>
              <a:t> measure</a:t>
            </a:r>
            <a:endParaRPr kumimoji="0" lang="en-US" sz="1600" b="1" i="1" strike="noStrike" kern="0" cap="none" spc="0" normalizeH="0" baseline="0" noProof="0" dirty="0">
              <a:ln>
                <a:noFill/>
              </a:ln>
              <a:effectLst/>
              <a:uLnTx/>
              <a:uFillTx/>
              <a:latin typeface="+mn-lt"/>
              <a:ea typeface="+mn-lt"/>
              <a:cs typeface="+mn-lt"/>
            </a:endParaRPr>
          </a:p>
        </p:txBody>
      </p:sp>
      <p:pic>
        <p:nvPicPr>
          <p:cNvPr id="19466" name="Picture 10"/>
          <p:cNvPicPr>
            <a:picLocks noChangeAspect="1" noChangeArrowheads="1"/>
          </p:cNvPicPr>
          <p:nvPr/>
        </p:nvPicPr>
        <p:blipFill>
          <a:blip r:embed="rId3" cstate="print"/>
          <a:srcRect/>
          <a:stretch>
            <a:fillRect/>
          </a:stretch>
        </p:blipFill>
        <p:spPr bwMode="auto">
          <a:xfrm>
            <a:off x="633413" y="1676400"/>
            <a:ext cx="7877175" cy="1733550"/>
          </a:xfrm>
          <a:prstGeom prst="rect">
            <a:avLst/>
          </a:prstGeom>
          <a:noFill/>
          <a:ln w="9525">
            <a:noFill/>
            <a:miter lim="800000"/>
            <a:headEnd/>
            <a:tailEnd/>
          </a:ln>
        </p:spPr>
      </p:pic>
      <p:grpSp>
        <p:nvGrpSpPr>
          <p:cNvPr id="15" name="Group 1"/>
          <p:cNvGrpSpPr>
            <a:grpSpLocks noChangeAspect="1"/>
          </p:cNvGrpSpPr>
          <p:nvPr/>
        </p:nvGrpSpPr>
        <p:grpSpPr bwMode="auto">
          <a:xfrm>
            <a:off x="914400" y="3276600"/>
            <a:ext cx="7192567" cy="3352800"/>
            <a:chOff x="1134" y="2566"/>
            <a:chExt cx="9638" cy="4492"/>
          </a:xfrm>
        </p:grpSpPr>
        <p:sp>
          <p:nvSpPr>
            <p:cNvPr id="29" name="AutoShape 7"/>
            <p:cNvSpPr>
              <a:spLocks noChangeShapeType="1"/>
            </p:cNvSpPr>
            <p:nvPr/>
          </p:nvSpPr>
          <p:spPr bwMode="auto">
            <a:xfrm flipV="1">
              <a:off x="7873" y="3281"/>
              <a:ext cx="919" cy="3063"/>
            </a:xfrm>
            <a:prstGeom prst="bentConnector3">
              <a:avLst>
                <a:gd name="adj1" fmla="val 30630"/>
              </a:avLst>
            </a:prstGeom>
            <a:noFill/>
            <a:ln w="9525">
              <a:solidFill>
                <a:srgbClr val="000000"/>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34" name="AutoShape 2"/>
            <p:cNvSpPr>
              <a:spLocks noChangeShapeType="1"/>
            </p:cNvSpPr>
            <p:nvPr/>
          </p:nvSpPr>
          <p:spPr bwMode="auto">
            <a:xfrm flipH="1">
              <a:off x="9507" y="3526"/>
              <a:ext cx="6" cy="368"/>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6" name="AutoShape 20"/>
            <p:cNvSpPr>
              <a:spLocks noChangeAspect="1" noChangeArrowheads="1" noTextEdit="1"/>
            </p:cNvSpPr>
            <p:nvPr/>
          </p:nvSpPr>
          <p:spPr bwMode="auto">
            <a:xfrm>
              <a:off x="1134" y="2566"/>
              <a:ext cx="9638" cy="4492"/>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 name="AutoShape 18"/>
            <p:cNvSpPr>
              <a:spLocks noChangeArrowheads="1"/>
            </p:cNvSpPr>
            <p:nvPr/>
          </p:nvSpPr>
          <p:spPr bwMode="auto">
            <a:xfrm>
              <a:off x="1710" y="2994"/>
              <a:ext cx="1425" cy="593"/>
            </a:xfrm>
            <a:prstGeom prst="roundRect">
              <a:avLst>
                <a:gd name="adj" fmla="val 16667"/>
              </a:avLst>
            </a:prstGeom>
            <a:solidFill>
              <a:srgbClr val="FFFFFF"/>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ea typeface="Times New Roman" pitchFamily="18" charset="0"/>
                  <a:cs typeface="Arial" pitchFamily="34" charset="0"/>
                </a:rPr>
                <a:t>Input Image</a:t>
              </a:r>
              <a:endParaRPr kumimoji="0" lang="bg-BG" sz="1200" b="0" i="0" u="none" strike="noStrike" cap="none" normalizeH="0" baseline="0" dirty="0" smtClean="0">
                <a:ln>
                  <a:noFill/>
                </a:ln>
                <a:solidFill>
                  <a:schemeClr val="tx1"/>
                </a:solidFill>
                <a:effectLst/>
                <a:cs typeface="Arial" pitchFamily="34" charset="0"/>
              </a:endParaRPr>
            </a:p>
          </p:txBody>
        </p:sp>
        <p:sp>
          <p:nvSpPr>
            <p:cNvPr id="19" name="AutoShape 17"/>
            <p:cNvSpPr>
              <a:spLocks noChangeArrowheads="1"/>
            </p:cNvSpPr>
            <p:nvPr/>
          </p:nvSpPr>
          <p:spPr bwMode="auto">
            <a:xfrm>
              <a:off x="4110" y="2994"/>
              <a:ext cx="1425" cy="593"/>
            </a:xfrm>
            <a:prstGeom prst="roundRect">
              <a:avLst>
                <a:gd name="adj" fmla="val 16667"/>
              </a:avLst>
            </a:prstGeom>
            <a:solidFill>
              <a:srgbClr val="FFFFFF"/>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ea typeface="Times New Roman" pitchFamily="18" charset="0"/>
                  <a:cs typeface="Arial" pitchFamily="34" charset="0"/>
                </a:rPr>
                <a:t>Cornerness</a:t>
              </a:r>
              <a:r>
                <a:rPr kumimoji="0" lang="en-US" sz="1200" b="0" i="0" u="none" strike="noStrike" cap="none" normalizeH="0" dirty="0" smtClean="0">
                  <a:ln>
                    <a:noFill/>
                  </a:ln>
                  <a:solidFill>
                    <a:schemeClr val="tx1"/>
                  </a:solidFill>
                  <a:effectLst/>
                  <a:ea typeface="Times New Roman" pitchFamily="18" charset="0"/>
                  <a:cs typeface="Arial" pitchFamily="34" charset="0"/>
                </a:rPr>
                <a:t> Map</a:t>
              </a:r>
              <a:endParaRPr kumimoji="0" lang="bg-BG" sz="1200" b="0" i="0" u="none" strike="noStrike" cap="none" normalizeH="0" baseline="0" dirty="0" smtClean="0">
                <a:ln>
                  <a:noFill/>
                </a:ln>
                <a:solidFill>
                  <a:schemeClr val="tx1"/>
                </a:solidFill>
                <a:effectLst/>
                <a:cs typeface="Arial" pitchFamily="34" charset="0"/>
              </a:endParaRPr>
            </a:p>
          </p:txBody>
        </p:sp>
        <p:sp>
          <p:nvSpPr>
            <p:cNvPr id="20" name="AutoShape 16"/>
            <p:cNvSpPr>
              <a:spLocks noChangeArrowheads="1"/>
            </p:cNvSpPr>
            <p:nvPr/>
          </p:nvSpPr>
          <p:spPr bwMode="auto">
            <a:xfrm>
              <a:off x="6448" y="2994"/>
              <a:ext cx="1425" cy="593"/>
            </a:xfrm>
            <a:prstGeom prst="roundRect">
              <a:avLst>
                <a:gd name="adj" fmla="val 16667"/>
              </a:avLst>
            </a:prstGeom>
            <a:solidFill>
              <a:srgbClr val="FFFFFF"/>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tx1"/>
                  </a:solidFill>
                  <a:effectLst/>
                  <a:ea typeface="Times New Roman" pitchFamily="18" charset="0"/>
                  <a:cs typeface="Arial" pitchFamily="34" charset="0"/>
                </a:rPr>
                <a:t>Thresholded</a:t>
              </a:r>
              <a:r>
                <a:rPr kumimoji="0" lang="en-US" sz="1200" b="0" i="0" u="none" strike="noStrike" cap="none" normalizeH="0" baseline="0" dirty="0" smtClean="0">
                  <a:ln>
                    <a:noFill/>
                  </a:ln>
                  <a:solidFill>
                    <a:schemeClr val="tx1"/>
                  </a:solidFill>
                  <a:effectLst/>
                  <a:ea typeface="Times New Roman" pitchFamily="18" charset="0"/>
                  <a:cs typeface="Arial" pitchFamily="34" charset="0"/>
                </a:rPr>
                <a:t> Map</a:t>
              </a:r>
              <a:endParaRPr kumimoji="0" lang="bg-BG" sz="1200" b="0" i="0" u="none" strike="noStrike" cap="none" normalizeH="0" baseline="0" dirty="0" smtClean="0">
                <a:ln>
                  <a:noFill/>
                </a:ln>
                <a:solidFill>
                  <a:schemeClr val="tx1"/>
                </a:solidFill>
                <a:effectLst/>
                <a:cs typeface="Arial" pitchFamily="34" charset="0"/>
              </a:endParaRPr>
            </a:p>
          </p:txBody>
        </p:sp>
        <p:sp>
          <p:nvSpPr>
            <p:cNvPr id="21" name="AutoShape 15"/>
            <p:cNvSpPr>
              <a:spLocks noChangeArrowheads="1"/>
            </p:cNvSpPr>
            <p:nvPr/>
          </p:nvSpPr>
          <p:spPr bwMode="auto">
            <a:xfrm>
              <a:off x="8797" y="2994"/>
              <a:ext cx="1425" cy="593"/>
            </a:xfrm>
            <a:prstGeom prst="roundRect">
              <a:avLst>
                <a:gd name="adj" fmla="val 16667"/>
              </a:avLst>
            </a:prstGeom>
            <a:solidFill>
              <a:srgbClr val="FFFFFF"/>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ea typeface="Times New Roman" pitchFamily="18" charset="0"/>
                  <a:cs typeface="Arial" pitchFamily="34" charset="0"/>
                </a:rPr>
                <a:t>Corners</a:t>
              </a:r>
              <a:endParaRPr kumimoji="0" lang="bg-BG" sz="1200" b="0" i="0" u="none" strike="noStrike" cap="none" normalizeH="0" baseline="0" dirty="0" smtClean="0">
                <a:ln>
                  <a:noFill/>
                </a:ln>
                <a:solidFill>
                  <a:schemeClr val="tx1"/>
                </a:solidFill>
                <a:effectLst/>
                <a:cs typeface="Arial" pitchFamily="34" charset="0"/>
              </a:endParaRPr>
            </a:p>
          </p:txBody>
        </p:sp>
        <p:sp>
          <p:nvSpPr>
            <p:cNvPr id="23" name="AutoShape 13"/>
            <p:cNvSpPr>
              <a:spLocks noChangeArrowheads="1"/>
            </p:cNvSpPr>
            <p:nvPr/>
          </p:nvSpPr>
          <p:spPr bwMode="auto">
            <a:xfrm>
              <a:off x="6315" y="5935"/>
              <a:ext cx="1605" cy="811"/>
            </a:xfrm>
            <a:prstGeom prst="roundRect">
              <a:avLst>
                <a:gd name="adj" fmla="val 16667"/>
              </a:avLst>
            </a:prstGeom>
            <a:solidFill>
              <a:srgbClr val="FFFFFF"/>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ea typeface="Times New Roman" pitchFamily="18" charset="0"/>
                  <a:cs typeface="Arial" pitchFamily="34" charset="0"/>
                </a:rPr>
                <a:t>Non-maximal Suppression</a:t>
              </a:r>
              <a:endParaRPr kumimoji="0" lang="bg-BG" sz="1200" b="0" i="0" u="none" strike="noStrike" cap="none" normalizeH="0" baseline="0" dirty="0" smtClean="0">
                <a:ln>
                  <a:noFill/>
                </a:ln>
                <a:solidFill>
                  <a:schemeClr val="tx1"/>
                </a:solidFill>
                <a:effectLst/>
                <a:cs typeface="Arial" pitchFamily="34" charset="0"/>
              </a:endParaRPr>
            </a:p>
          </p:txBody>
        </p:sp>
        <p:sp>
          <p:nvSpPr>
            <p:cNvPr id="24" name="AutoShape 12"/>
            <p:cNvSpPr>
              <a:spLocks noChangeShapeType="1"/>
            </p:cNvSpPr>
            <p:nvPr/>
          </p:nvSpPr>
          <p:spPr bwMode="auto">
            <a:xfrm>
              <a:off x="2423" y="3587"/>
              <a:ext cx="1" cy="2328"/>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25" name="AutoShape 11"/>
            <p:cNvSpPr>
              <a:spLocks noChangeShapeType="1"/>
            </p:cNvSpPr>
            <p:nvPr/>
          </p:nvSpPr>
          <p:spPr bwMode="auto">
            <a:xfrm>
              <a:off x="4830" y="3607"/>
              <a:ext cx="1" cy="2328"/>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26" name="AutoShape 10"/>
            <p:cNvSpPr>
              <a:spLocks noChangeShapeType="1"/>
            </p:cNvSpPr>
            <p:nvPr/>
          </p:nvSpPr>
          <p:spPr bwMode="auto">
            <a:xfrm>
              <a:off x="7158" y="3587"/>
              <a:ext cx="1" cy="2328"/>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27" name="AutoShape 9"/>
            <p:cNvSpPr>
              <a:spLocks noChangeShapeType="1"/>
            </p:cNvSpPr>
            <p:nvPr/>
          </p:nvSpPr>
          <p:spPr bwMode="auto">
            <a:xfrm flipV="1">
              <a:off x="3176" y="3281"/>
              <a:ext cx="919" cy="3063"/>
            </a:xfrm>
            <a:prstGeom prst="bentConnector3">
              <a:avLst>
                <a:gd name="adj1" fmla="val 31296"/>
              </a:avLst>
            </a:prstGeom>
            <a:noFill/>
            <a:ln w="9525">
              <a:solidFill>
                <a:srgbClr val="000000"/>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28" name="AutoShape 8"/>
            <p:cNvSpPr>
              <a:spLocks noChangeShapeType="1"/>
            </p:cNvSpPr>
            <p:nvPr/>
          </p:nvSpPr>
          <p:spPr bwMode="auto">
            <a:xfrm flipV="1">
              <a:off x="5525" y="3281"/>
              <a:ext cx="919" cy="3063"/>
            </a:xfrm>
            <a:prstGeom prst="bentConnector3">
              <a:avLst>
                <a:gd name="adj1" fmla="val 38204"/>
              </a:avLst>
            </a:prstGeom>
            <a:noFill/>
            <a:ln w="9525">
              <a:solidFill>
                <a:srgbClr val="000000"/>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US"/>
            </a:p>
          </p:txBody>
        </p:sp>
        <p:pic>
          <p:nvPicPr>
            <p:cNvPr id="30" name="Picture 6"/>
            <p:cNvPicPr>
              <a:picLocks noChangeAspect="1" noChangeArrowheads="1"/>
            </p:cNvPicPr>
            <p:nvPr/>
          </p:nvPicPr>
          <p:blipFill>
            <a:blip r:embed="rId4" cstate="print"/>
            <a:srcRect/>
            <a:stretch>
              <a:fillRect/>
            </a:stretch>
          </p:blipFill>
          <p:spPr bwMode="auto">
            <a:xfrm>
              <a:off x="1242" y="3901"/>
              <a:ext cx="2371" cy="1623"/>
            </a:xfrm>
            <a:prstGeom prst="rect">
              <a:avLst/>
            </a:prstGeom>
            <a:noFill/>
          </p:spPr>
        </p:pic>
        <p:pic>
          <p:nvPicPr>
            <p:cNvPr id="31" name="Picture 5"/>
            <p:cNvPicPr>
              <a:picLocks noChangeAspect="1" noChangeArrowheads="1"/>
            </p:cNvPicPr>
            <p:nvPr/>
          </p:nvPicPr>
          <p:blipFill>
            <a:blip r:embed="rId5" cstate="print"/>
            <a:srcRect/>
            <a:stretch>
              <a:fillRect/>
            </a:stretch>
          </p:blipFill>
          <p:spPr bwMode="auto">
            <a:xfrm>
              <a:off x="3658" y="3901"/>
              <a:ext cx="2370" cy="1623"/>
            </a:xfrm>
            <a:prstGeom prst="rect">
              <a:avLst/>
            </a:prstGeom>
            <a:noFill/>
          </p:spPr>
        </p:pic>
        <p:pic>
          <p:nvPicPr>
            <p:cNvPr id="32" name="Picture 4"/>
            <p:cNvPicPr>
              <a:picLocks noChangeAspect="1" noChangeArrowheads="1"/>
            </p:cNvPicPr>
            <p:nvPr/>
          </p:nvPicPr>
          <p:blipFill>
            <a:blip r:embed="rId6" cstate="print"/>
            <a:srcRect/>
            <a:stretch>
              <a:fillRect/>
            </a:stretch>
          </p:blipFill>
          <p:spPr bwMode="auto">
            <a:xfrm>
              <a:off x="6043" y="3901"/>
              <a:ext cx="2331" cy="1623"/>
            </a:xfrm>
            <a:prstGeom prst="rect">
              <a:avLst/>
            </a:prstGeom>
            <a:noFill/>
          </p:spPr>
        </p:pic>
        <p:pic>
          <p:nvPicPr>
            <p:cNvPr id="33" name="Picture 3"/>
            <p:cNvPicPr>
              <a:picLocks noChangeAspect="1" noChangeArrowheads="1"/>
            </p:cNvPicPr>
            <p:nvPr/>
          </p:nvPicPr>
          <p:blipFill>
            <a:blip r:embed="rId7" cstate="print"/>
            <a:srcRect/>
            <a:stretch>
              <a:fillRect/>
            </a:stretch>
          </p:blipFill>
          <p:spPr bwMode="auto">
            <a:xfrm>
              <a:off x="8392" y="3901"/>
              <a:ext cx="2344" cy="1623"/>
            </a:xfrm>
            <a:prstGeom prst="rect">
              <a:avLst/>
            </a:prstGeom>
            <a:noFill/>
          </p:spPr>
        </p:pic>
        <p:sp>
          <p:nvSpPr>
            <p:cNvPr id="35" name="AutoShape 19"/>
            <p:cNvSpPr>
              <a:spLocks noChangeArrowheads="1"/>
            </p:cNvSpPr>
            <p:nvPr/>
          </p:nvSpPr>
          <p:spPr bwMode="auto">
            <a:xfrm>
              <a:off x="4022" y="5935"/>
              <a:ext cx="1605" cy="811"/>
            </a:xfrm>
            <a:prstGeom prst="roundRect">
              <a:avLst>
                <a:gd name="adj" fmla="val 16667"/>
              </a:avLst>
            </a:prstGeom>
            <a:solidFill>
              <a:srgbClr val="FFFFFF"/>
            </a:solidFill>
            <a:ln w="9525">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lang="en-US" sz="1200" dirty="0" smtClean="0">
                  <a:ea typeface="Times New Roman" pitchFamily="18" charset="0"/>
                  <a:cs typeface="Arial" pitchFamily="34" charset="0"/>
                </a:rPr>
                <a:t>Threshold </a:t>
              </a:r>
              <a:r>
                <a:rPr lang="en-US" sz="1200" dirty="0" err="1" smtClean="0">
                  <a:ea typeface="Times New Roman" pitchFamily="18" charset="0"/>
                  <a:cs typeface="Arial" pitchFamily="34" charset="0"/>
                </a:rPr>
                <a:t>Cornerness</a:t>
              </a:r>
              <a:r>
                <a:rPr lang="en-US" sz="1200" dirty="0" smtClean="0">
                  <a:ea typeface="Times New Roman" pitchFamily="18" charset="0"/>
                  <a:cs typeface="Arial" pitchFamily="34" charset="0"/>
                </a:rPr>
                <a:t> Map</a:t>
              </a:r>
              <a:endParaRPr lang="bg-BG" sz="1200" dirty="0" smtClean="0">
                <a:cs typeface="Arial" pitchFamily="34" charset="0"/>
              </a:endParaRPr>
            </a:p>
          </p:txBody>
        </p:sp>
        <p:sp>
          <p:nvSpPr>
            <p:cNvPr id="17" name="AutoShape 19"/>
            <p:cNvSpPr>
              <a:spLocks noChangeArrowheads="1"/>
            </p:cNvSpPr>
            <p:nvPr/>
          </p:nvSpPr>
          <p:spPr bwMode="auto">
            <a:xfrm>
              <a:off x="1620" y="5935"/>
              <a:ext cx="1605" cy="811"/>
            </a:xfrm>
            <a:prstGeom prst="roundRect">
              <a:avLst>
                <a:gd name="adj" fmla="val 16667"/>
              </a:avLst>
            </a:prstGeom>
            <a:solidFill>
              <a:srgbClr val="FFFFFF"/>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ea typeface="Times New Roman" pitchFamily="18" charset="0"/>
                  <a:cs typeface="Arial" pitchFamily="34" charset="0"/>
                </a:rPr>
                <a:t>Apply Corner Operator</a:t>
              </a:r>
              <a:endParaRPr kumimoji="0" lang="bg-BG" sz="1200" b="0" i="0" u="none" strike="noStrike" cap="none" normalizeH="0" baseline="0" dirty="0" smtClean="0">
                <a:ln>
                  <a:noFill/>
                </a:ln>
                <a:solidFill>
                  <a:schemeClr val="tx1"/>
                </a:solidFill>
                <a:effectLst/>
                <a:cs typeface="Arial" pitchFamily="34"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381000"/>
            <a:ext cx="7162800" cy="1143000"/>
          </a:xfrm>
        </p:spPr>
        <p:txBody>
          <a:bodyPr anchor="ctr">
            <a:noAutofit/>
          </a:bodyPr>
          <a:lstStyle/>
          <a:p>
            <a:r>
              <a:rPr lang="en-US" sz="400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An Example of Found Corners in a Pair of Stereo Images</a:t>
            </a:r>
          </a:p>
        </p:txBody>
      </p:sp>
      <p:sp>
        <p:nvSpPr>
          <p:cNvPr id="2" name="Slide Number Placeholder 1"/>
          <p:cNvSpPr>
            <a:spLocks noGrp="1"/>
          </p:cNvSpPr>
          <p:nvPr>
            <p:ph type="sldNum" sz="quarter" idx="12"/>
          </p:nvPr>
        </p:nvSpPr>
        <p:spPr/>
        <p:txBody>
          <a:bodyPr/>
          <a:lstStyle/>
          <a:p>
            <a:fld id="{9258B8BB-4B16-48D0-97E7-06E6004D62CF}" type="slidenum">
              <a:rPr lang="en-US" smtClean="0"/>
              <a:pPr/>
              <a:t>6</a:t>
            </a:fld>
            <a:endParaRPr lang="en-US"/>
          </a:p>
        </p:txBody>
      </p:sp>
      <p:pic>
        <p:nvPicPr>
          <p:cNvPr id="4" name="Picture 6" descr="F:\StereoVision_Diplomna\Saved_images\Cor__3212942.png"/>
          <p:cNvPicPr>
            <a:picLocks noChangeAspect="1" noChangeArrowheads="1"/>
          </p:cNvPicPr>
          <p:nvPr/>
        </p:nvPicPr>
        <p:blipFill>
          <a:blip r:embed="rId2" cstate="print"/>
          <a:srcRect/>
          <a:stretch>
            <a:fillRect/>
          </a:stretch>
        </p:blipFill>
        <p:spPr bwMode="auto">
          <a:xfrm>
            <a:off x="426721" y="2057400"/>
            <a:ext cx="4145279" cy="3108960"/>
          </a:xfrm>
          <a:prstGeom prst="rect">
            <a:avLst/>
          </a:prstGeom>
          <a:noFill/>
        </p:spPr>
      </p:pic>
      <p:pic>
        <p:nvPicPr>
          <p:cNvPr id="5" name="Picture 7" descr="F:\StereoVision_Diplomna\Saved_images\Cor__3212945.png"/>
          <p:cNvPicPr>
            <a:picLocks noChangeAspect="1" noChangeArrowheads="1"/>
          </p:cNvPicPr>
          <p:nvPr/>
        </p:nvPicPr>
        <p:blipFill>
          <a:blip r:embed="rId3" cstate="print"/>
          <a:srcRect/>
          <a:stretch>
            <a:fillRect/>
          </a:stretch>
        </p:blipFill>
        <p:spPr bwMode="auto">
          <a:xfrm>
            <a:off x="4572000" y="2057400"/>
            <a:ext cx="4125057" cy="310896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258B8BB-4B16-48D0-97E7-06E6004D62CF}" type="slidenum">
              <a:rPr lang="en-US" smtClean="0"/>
              <a:pPr/>
              <a:t>7</a:t>
            </a:fld>
            <a:endParaRPr lang="en-US"/>
          </a:p>
        </p:txBody>
      </p:sp>
      <p:sp>
        <p:nvSpPr>
          <p:cNvPr id="2" name="Title 1"/>
          <p:cNvSpPr>
            <a:spLocks noGrp="1"/>
          </p:cNvSpPr>
          <p:nvPr>
            <p:ph type="ctrTitle" idx="4294967295"/>
          </p:nvPr>
        </p:nvSpPr>
        <p:spPr>
          <a:xfrm>
            <a:off x="685800" y="304800"/>
            <a:ext cx="7772400" cy="692150"/>
          </a:xfrm>
          <a:prstGeom prst="rect">
            <a:avLst/>
          </a:prstGeom>
        </p:spPr>
        <p:txBody>
          <a:bodyPr anchor="ctr">
            <a:noAutofit/>
          </a:bodyPr>
          <a:lstStyle/>
          <a:p>
            <a:r>
              <a:rPr lang="en-US" sz="40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Searching for Matches</a:t>
            </a:r>
          </a:p>
        </p:txBody>
      </p:sp>
      <p:sp>
        <p:nvSpPr>
          <p:cNvPr id="37" name="TextBox 36"/>
          <p:cNvSpPr txBox="1"/>
          <p:nvPr/>
        </p:nvSpPr>
        <p:spPr>
          <a:xfrm>
            <a:off x="457200" y="1371600"/>
            <a:ext cx="8153400" cy="584775"/>
          </a:xfrm>
          <a:prstGeom prst="rect">
            <a:avLst/>
          </a:prstGeom>
          <a:noFill/>
        </p:spPr>
        <p:txBody>
          <a:bodyPr wrap="square" rtlCol="0">
            <a:spAutoFit/>
          </a:bodyPr>
          <a:lstStyle/>
          <a:p>
            <a:pPr algn="just">
              <a:spcAft>
                <a:spcPts val="600"/>
              </a:spcAft>
            </a:pPr>
            <a:r>
              <a:rPr lang="en-US" sz="1600" dirty="0" smtClean="0"/>
              <a:t>The metric used to determine which features in the stereo pair correspond to each other is based on Normalized Cross-Correlation: </a:t>
            </a:r>
            <a:endParaRPr lang="en-US" sz="1600" dirty="0"/>
          </a:p>
        </p:txBody>
      </p:sp>
      <p:pic>
        <p:nvPicPr>
          <p:cNvPr id="20483" name="Picture 3"/>
          <p:cNvPicPr>
            <a:picLocks noChangeAspect="1" noChangeArrowheads="1"/>
          </p:cNvPicPr>
          <p:nvPr/>
        </p:nvPicPr>
        <p:blipFill>
          <a:blip r:embed="rId3" cstate="print"/>
          <a:srcRect/>
          <a:stretch>
            <a:fillRect/>
          </a:stretch>
        </p:blipFill>
        <p:spPr bwMode="auto">
          <a:xfrm>
            <a:off x="1066800" y="2057400"/>
            <a:ext cx="6934200" cy="990600"/>
          </a:xfrm>
          <a:prstGeom prst="rect">
            <a:avLst/>
          </a:prstGeom>
          <a:noFill/>
          <a:ln w="9525">
            <a:noFill/>
            <a:miter lim="800000"/>
            <a:headEnd/>
            <a:tailEnd/>
          </a:ln>
        </p:spPr>
      </p:pic>
      <p:sp>
        <p:nvSpPr>
          <p:cNvPr id="38" name="TextBox 37"/>
          <p:cNvSpPr txBox="1"/>
          <p:nvPr/>
        </p:nvSpPr>
        <p:spPr>
          <a:xfrm>
            <a:off x="457200" y="3154740"/>
            <a:ext cx="8153400" cy="1569660"/>
          </a:xfrm>
          <a:prstGeom prst="rect">
            <a:avLst/>
          </a:prstGeom>
          <a:noFill/>
        </p:spPr>
        <p:txBody>
          <a:bodyPr wrap="square" rtlCol="0">
            <a:spAutoFit/>
          </a:bodyPr>
          <a:lstStyle/>
          <a:p>
            <a:pPr algn="just"/>
            <a:r>
              <a:rPr lang="en-US" sz="1600" dirty="0" smtClean="0"/>
              <a:t>where:  </a:t>
            </a:r>
            <a:r>
              <a:rPr lang="en-US" sz="1600" b="1" i="1" dirty="0" smtClean="0"/>
              <a:t>I</a:t>
            </a:r>
            <a:r>
              <a:rPr lang="en-US" sz="1600" b="1" i="1" baseline="-25000" dirty="0" smtClean="0"/>
              <a:t>1</a:t>
            </a:r>
            <a:r>
              <a:rPr lang="en-US" sz="1600" dirty="0" smtClean="0"/>
              <a:t> and  </a:t>
            </a:r>
            <a:r>
              <a:rPr lang="en-US" sz="1600" b="1" i="1" dirty="0" smtClean="0"/>
              <a:t>I</a:t>
            </a:r>
            <a:r>
              <a:rPr lang="en-US" sz="1600" b="1" i="1" baseline="-25000" dirty="0" smtClean="0"/>
              <a:t>2</a:t>
            </a:r>
            <a:r>
              <a:rPr lang="en-US" sz="1600" dirty="0" smtClean="0"/>
              <a:t> are two image regions  being  compared. The region  </a:t>
            </a:r>
            <a:r>
              <a:rPr lang="en-US" sz="1600" b="1" i="1" dirty="0" smtClean="0"/>
              <a:t>I</a:t>
            </a:r>
            <a:r>
              <a:rPr lang="en-US" sz="1600" b="1" i="1" baseline="-25000" dirty="0" smtClean="0"/>
              <a:t>1</a:t>
            </a:r>
            <a:r>
              <a:rPr lang="en-US" sz="1600" dirty="0" smtClean="0"/>
              <a:t>  is built around a reference point  </a:t>
            </a:r>
            <a:r>
              <a:rPr lang="en-US" sz="1600" b="1" i="1" dirty="0" smtClean="0"/>
              <a:t>(x , y)</a:t>
            </a:r>
            <a:r>
              <a:rPr lang="en-US" sz="1600" dirty="0" smtClean="0"/>
              <a:t>, and  the region  </a:t>
            </a:r>
            <a:r>
              <a:rPr lang="en-US" sz="1600" b="1" i="1" dirty="0" smtClean="0"/>
              <a:t>I</a:t>
            </a:r>
            <a:r>
              <a:rPr lang="en-US" sz="1600" b="1" i="1" baseline="-25000" dirty="0" smtClean="0"/>
              <a:t>2</a:t>
            </a:r>
            <a:r>
              <a:rPr lang="en-US" sz="1600" dirty="0" smtClean="0"/>
              <a:t> - around point  </a:t>
            </a:r>
            <a:r>
              <a:rPr lang="en-US" sz="1600" b="1" i="1" dirty="0" smtClean="0"/>
              <a:t>(</a:t>
            </a:r>
            <a:r>
              <a:rPr lang="en-US" sz="1600" b="1" i="1" dirty="0" err="1" smtClean="0"/>
              <a:t>x+d</a:t>
            </a:r>
            <a:r>
              <a:rPr lang="en-US" sz="1600" b="1" i="1" baseline="-25000" dirty="0" err="1" smtClean="0"/>
              <a:t>x</a:t>
            </a:r>
            <a:r>
              <a:rPr lang="en-US" sz="1600" b="1" i="1" baseline="-25000" dirty="0" smtClean="0"/>
              <a:t> </a:t>
            </a:r>
            <a:r>
              <a:rPr lang="en-US" sz="1600" b="1" i="1" dirty="0" smtClean="0"/>
              <a:t>, </a:t>
            </a:r>
            <a:r>
              <a:rPr lang="en-US" sz="1600" b="1" i="1" dirty="0" err="1" smtClean="0"/>
              <a:t>y+d</a:t>
            </a:r>
            <a:r>
              <a:rPr lang="en-US" sz="1600" b="1" i="1" baseline="-25000" dirty="0" err="1" smtClean="0"/>
              <a:t>y</a:t>
            </a:r>
            <a:r>
              <a:rPr lang="en-US" sz="1600" b="1" i="1" dirty="0" smtClean="0"/>
              <a:t>)</a:t>
            </a:r>
            <a:r>
              <a:rPr lang="en-US" sz="1600" dirty="0" smtClean="0"/>
              <a:t>, where with </a:t>
            </a:r>
            <a:r>
              <a:rPr lang="en-US" sz="1600" b="1" i="1" dirty="0" err="1" smtClean="0"/>
              <a:t>d</a:t>
            </a:r>
            <a:r>
              <a:rPr lang="en-US" sz="1600" b="1" i="1" baseline="-25000" dirty="0" err="1" smtClean="0"/>
              <a:t>x</a:t>
            </a:r>
            <a:r>
              <a:rPr lang="en-US" sz="1600" dirty="0" smtClean="0"/>
              <a:t> and </a:t>
            </a:r>
            <a:r>
              <a:rPr lang="en-US" sz="1600" b="1" i="1" dirty="0" err="1" smtClean="0"/>
              <a:t>d</a:t>
            </a:r>
            <a:r>
              <a:rPr lang="en-US" sz="1600" b="1" i="1" baseline="-25000" dirty="0" err="1" smtClean="0"/>
              <a:t>y</a:t>
            </a:r>
            <a:r>
              <a:rPr lang="en-US" sz="1600" dirty="0" smtClean="0"/>
              <a:t> are  denoted  the  relative horizontal and vertical displacements of the two image blocks being compared. The matching regions are defined by a set </a:t>
            </a:r>
            <a:r>
              <a:rPr lang="en-US" sz="1600" b="1" i="1" dirty="0" smtClean="0"/>
              <a:t>U</a:t>
            </a:r>
            <a:r>
              <a:rPr lang="en-US" sz="1600" dirty="0" smtClean="0"/>
              <a:t> of offset values, measured from their reference points, i.e. </a:t>
            </a:r>
            <a:r>
              <a:rPr lang="en-US" sz="1600" b="1" i="1" dirty="0" smtClean="0"/>
              <a:t>(x , y) </a:t>
            </a:r>
            <a:r>
              <a:rPr lang="en-US" sz="1600" dirty="0" smtClean="0"/>
              <a:t>and </a:t>
            </a:r>
            <a:r>
              <a:rPr lang="en-US" sz="1600" b="1" i="1" dirty="0" smtClean="0"/>
              <a:t>(</a:t>
            </a:r>
            <a:r>
              <a:rPr lang="en-US" sz="1600" b="1" i="1" dirty="0" err="1" smtClean="0"/>
              <a:t>x+d</a:t>
            </a:r>
            <a:r>
              <a:rPr lang="en-US" sz="1600" b="1" i="1" baseline="-25000" dirty="0" err="1" smtClean="0"/>
              <a:t>x</a:t>
            </a:r>
            <a:r>
              <a:rPr lang="en-US" sz="1600" b="1" i="1" baseline="-25000" dirty="0" smtClean="0"/>
              <a:t> </a:t>
            </a:r>
            <a:r>
              <a:rPr lang="en-US" sz="1600" b="1" i="1" dirty="0" smtClean="0"/>
              <a:t>, </a:t>
            </a:r>
            <a:r>
              <a:rPr lang="en-US" sz="1600" b="1" i="1" dirty="0" err="1" smtClean="0"/>
              <a:t>y+d</a:t>
            </a:r>
            <a:r>
              <a:rPr lang="en-US" sz="1600" b="1" i="1" baseline="-25000" dirty="0" err="1" smtClean="0"/>
              <a:t>y</a:t>
            </a:r>
            <a:r>
              <a:rPr lang="en-US" sz="1600" b="1" i="1" dirty="0" smtClean="0"/>
              <a:t>)</a:t>
            </a:r>
            <a:r>
              <a:rPr lang="en-US" sz="1600" dirty="0" smtClean="0"/>
              <a:t>, respectively.</a:t>
            </a:r>
            <a:endParaRPr lang="en-US" sz="1600" dirty="0"/>
          </a:p>
        </p:txBody>
      </p:sp>
      <p:pic>
        <p:nvPicPr>
          <p:cNvPr id="20484" name="Picture 4"/>
          <p:cNvPicPr>
            <a:picLocks noChangeAspect="1" noChangeArrowheads="1"/>
          </p:cNvPicPr>
          <p:nvPr/>
        </p:nvPicPr>
        <p:blipFill>
          <a:blip r:embed="rId4" cstate="print"/>
          <a:srcRect/>
          <a:stretch>
            <a:fillRect/>
          </a:stretch>
        </p:blipFill>
        <p:spPr bwMode="auto">
          <a:xfrm>
            <a:off x="1600200" y="4800600"/>
            <a:ext cx="5737811"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81000"/>
            <a:ext cx="8382000" cy="1143000"/>
          </a:xfrm>
        </p:spPr>
        <p:txBody>
          <a:bodyPr anchor="ctr">
            <a:noAutofit/>
          </a:bodyPr>
          <a:lstStyle/>
          <a:p>
            <a:r>
              <a:rPr lang="en-US" sz="3900" dirty="0" smtClean="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An Example of Found Correspondences Between Previously Detected Corners</a:t>
            </a:r>
          </a:p>
        </p:txBody>
      </p:sp>
      <p:sp>
        <p:nvSpPr>
          <p:cNvPr id="2" name="Slide Number Placeholder 1"/>
          <p:cNvSpPr>
            <a:spLocks noGrp="1"/>
          </p:cNvSpPr>
          <p:nvPr>
            <p:ph type="sldNum" sz="quarter" idx="12"/>
          </p:nvPr>
        </p:nvSpPr>
        <p:spPr/>
        <p:txBody>
          <a:bodyPr/>
          <a:lstStyle/>
          <a:p>
            <a:fld id="{9258B8BB-4B16-48D0-97E7-06E6004D62CF}" type="slidenum">
              <a:rPr lang="en-US" smtClean="0"/>
              <a:pPr/>
              <a:t>8</a:t>
            </a:fld>
            <a:endParaRPr lang="en-US"/>
          </a:p>
        </p:txBody>
      </p:sp>
      <p:pic>
        <p:nvPicPr>
          <p:cNvPr id="6" name="Picture 5" descr="F:\StereoVision_Diplomna\Saved_images\Disp__3212945.png"/>
          <p:cNvPicPr>
            <a:picLocks noChangeAspect="1" noChangeArrowheads="1"/>
          </p:cNvPicPr>
          <p:nvPr/>
        </p:nvPicPr>
        <p:blipFill>
          <a:blip r:embed="rId3" cstate="print"/>
          <a:srcRect/>
          <a:stretch>
            <a:fillRect/>
          </a:stretch>
        </p:blipFill>
        <p:spPr bwMode="auto">
          <a:xfrm>
            <a:off x="1780498" y="1849723"/>
            <a:ext cx="6068102" cy="4551077"/>
          </a:xfrm>
          <a:prstGeom prst="rect">
            <a:avLst/>
          </a:prstGeom>
          <a:noFill/>
        </p:spPr>
      </p:pic>
      <p:pic>
        <p:nvPicPr>
          <p:cNvPr id="7" name="Picture 4" descr="F:\StereoVision_Diplomna\Saved_images\Graph_25-May-2011_120408.png"/>
          <p:cNvPicPr>
            <a:picLocks noChangeAspect="1" noChangeArrowheads="1"/>
          </p:cNvPicPr>
          <p:nvPr/>
        </p:nvPicPr>
        <p:blipFill>
          <a:blip r:embed="rId4" cstate="print"/>
          <a:srcRect/>
          <a:stretch>
            <a:fillRect/>
          </a:stretch>
        </p:blipFill>
        <p:spPr bwMode="auto">
          <a:xfrm>
            <a:off x="685800" y="1939197"/>
            <a:ext cx="2522281" cy="189171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_3282986_small.jpg"/>
          <p:cNvPicPr/>
          <p:nvPr/>
        </p:nvPicPr>
        <p:blipFill>
          <a:blip r:embed="rId3" cstate="print"/>
          <a:srcRect t="37463" r="7349" b="10089"/>
          <a:stretch>
            <a:fillRect/>
          </a:stretch>
        </p:blipFill>
        <p:spPr>
          <a:xfrm>
            <a:off x="5328557" y="4876800"/>
            <a:ext cx="3053443" cy="1295400"/>
          </a:xfrm>
          <a:prstGeom prst="rect">
            <a:avLst/>
          </a:prstGeom>
        </p:spPr>
      </p:pic>
      <p:sp>
        <p:nvSpPr>
          <p:cNvPr id="2" name="Slide Number Placeholder 1"/>
          <p:cNvSpPr>
            <a:spLocks noGrp="1"/>
          </p:cNvSpPr>
          <p:nvPr>
            <p:ph type="sldNum" sz="quarter" idx="12"/>
          </p:nvPr>
        </p:nvSpPr>
        <p:spPr/>
        <p:txBody>
          <a:bodyPr/>
          <a:lstStyle/>
          <a:p>
            <a:fld id="{9258B8BB-4B16-48D0-97E7-06E6004D62CF}" type="slidenum">
              <a:rPr lang="en-US" smtClean="0"/>
              <a:pPr/>
              <a:t>9</a:t>
            </a:fld>
            <a:endParaRPr lang="en-US"/>
          </a:p>
        </p:txBody>
      </p:sp>
      <p:sp>
        <p:nvSpPr>
          <p:cNvPr id="3" name="Title 2"/>
          <p:cNvSpPr>
            <a:spLocks noGrp="1"/>
          </p:cNvSpPr>
          <p:nvPr>
            <p:ph type="title" idx="4294967295"/>
          </p:nvPr>
        </p:nvSpPr>
        <p:spPr>
          <a:xfrm>
            <a:off x="457200" y="304800"/>
            <a:ext cx="8229600" cy="685800"/>
          </a:xfrm>
          <a:prstGeom prst="rect">
            <a:avLst/>
          </a:prstGeom>
        </p:spPr>
        <p:txBody>
          <a:bodyPr anchor="ctr">
            <a:noAutofit/>
          </a:bodyPr>
          <a:lstStyle/>
          <a:p>
            <a:r>
              <a:rPr lang="en-US" sz="4000" dirty="0">
                <a:ln w="1905"/>
                <a:gradFill>
                  <a:gsLst>
                    <a:gs pos="0">
                      <a:schemeClr val="tx2">
                        <a:shade val="30000"/>
                        <a:satMod val="255000"/>
                      </a:schemeClr>
                    </a:gs>
                    <a:gs pos="58000">
                      <a:schemeClr val="tx2">
                        <a:tint val="90000"/>
                        <a:satMod val="300000"/>
                      </a:schemeClr>
                    </a:gs>
                    <a:gs pos="100000">
                      <a:schemeClr val="tx2">
                        <a:tint val="80000"/>
                        <a:satMod val="255000"/>
                      </a:schemeClr>
                    </a:gs>
                  </a:gsLst>
                  <a:lin ang="5400000"/>
                </a:gradFill>
                <a:effectLst>
                  <a:innerShdw blurRad="69850" dist="43180" dir="5400000">
                    <a:srgbClr val="000000">
                      <a:alpha val="65000"/>
                    </a:srgbClr>
                  </a:innerShdw>
                </a:effectLst>
              </a:rPr>
              <a:t>Experimental Results</a:t>
            </a:r>
          </a:p>
        </p:txBody>
      </p:sp>
      <p:sp>
        <p:nvSpPr>
          <p:cNvPr id="11" name="TextBox 10"/>
          <p:cNvSpPr txBox="1"/>
          <p:nvPr/>
        </p:nvSpPr>
        <p:spPr>
          <a:xfrm>
            <a:off x="533400" y="1219200"/>
            <a:ext cx="8077200" cy="1477328"/>
          </a:xfrm>
          <a:prstGeom prst="rect">
            <a:avLst/>
          </a:prstGeom>
          <a:noFill/>
        </p:spPr>
        <p:txBody>
          <a:bodyPr wrap="square" rtlCol="0">
            <a:spAutoFit/>
          </a:bodyPr>
          <a:lstStyle/>
          <a:p>
            <a:pPr indent="463550" algn="just"/>
            <a:r>
              <a:rPr lang="en-US" dirty="0" smtClean="0"/>
              <a:t>Our experimental work has two goals: </a:t>
            </a:r>
          </a:p>
          <a:p>
            <a:pPr indent="463550" algn="just"/>
            <a:r>
              <a:rPr lang="en-US" b="1" dirty="0" smtClean="0"/>
              <a:t>1)</a:t>
            </a:r>
            <a:r>
              <a:rPr lang="en-US" dirty="0" smtClean="0"/>
              <a:t> to verify the applicability of the mathematical model, using a real camera system;</a:t>
            </a:r>
          </a:p>
          <a:p>
            <a:pPr indent="463550" algn="just"/>
            <a:r>
              <a:rPr lang="en-US" b="1" dirty="0" smtClean="0"/>
              <a:t>2)</a:t>
            </a:r>
            <a:r>
              <a:rPr lang="en-US" b="1" i="1" dirty="0" smtClean="0"/>
              <a:t> </a:t>
            </a:r>
            <a:r>
              <a:rPr lang="en-US" dirty="0" smtClean="0"/>
              <a:t>to test the accuracy of the estimated distances in a real scene.</a:t>
            </a:r>
          </a:p>
        </p:txBody>
      </p:sp>
      <p:pic>
        <p:nvPicPr>
          <p:cNvPr id="12" name="Picture 11" descr="TestExperiment3_small.jpg"/>
          <p:cNvPicPr/>
          <p:nvPr/>
        </p:nvPicPr>
        <p:blipFill>
          <a:blip r:embed="rId4" cstate="print"/>
          <a:stretch>
            <a:fillRect/>
          </a:stretch>
        </p:blipFill>
        <p:spPr>
          <a:xfrm>
            <a:off x="5328557" y="2743200"/>
            <a:ext cx="3048000" cy="1880616"/>
          </a:xfrm>
          <a:prstGeom prst="rect">
            <a:avLst/>
          </a:prstGeom>
        </p:spPr>
      </p:pic>
      <p:pic>
        <p:nvPicPr>
          <p:cNvPr id="15" name="Picture 14" descr="F:\StereoVision_Diplomna\MatlabCode_GUI\Input_images\StereoTets21.03.2011\Comp20_Markers.png"/>
          <p:cNvPicPr/>
          <p:nvPr/>
        </p:nvPicPr>
        <p:blipFill>
          <a:blip r:embed="rId5" cstate="print"/>
          <a:srcRect l="13375" t="5109" r="13686" b="9732"/>
          <a:stretch>
            <a:fillRect/>
          </a:stretch>
        </p:blipFill>
        <p:spPr bwMode="auto">
          <a:xfrm>
            <a:off x="680357" y="2743200"/>
            <a:ext cx="4585940" cy="3429000"/>
          </a:xfrm>
          <a:prstGeom prst="rect">
            <a:avLst/>
          </a:prstGeom>
          <a:noFill/>
          <a:ln w="9525">
            <a:noFill/>
            <a:miter lim="800000"/>
            <a:headEnd/>
            <a:tailEnd/>
          </a:ln>
        </p:spPr>
      </p:pic>
      <p:sp>
        <p:nvSpPr>
          <p:cNvPr id="16" name="Rectangle 15"/>
          <p:cNvSpPr/>
          <p:nvPr/>
        </p:nvSpPr>
        <p:spPr>
          <a:xfrm>
            <a:off x="5257800" y="4572000"/>
            <a:ext cx="2196435" cy="307777"/>
          </a:xfrm>
          <a:prstGeom prst="rect">
            <a:avLst/>
          </a:prstGeom>
        </p:spPr>
        <p:txBody>
          <a:bodyPr wrap="none">
            <a:spAutoFit/>
          </a:bodyPr>
          <a:lstStyle/>
          <a:p>
            <a:r>
              <a:rPr lang="en-US" sz="1400" dirty="0" smtClean="0"/>
              <a:t>Experimental Platform</a:t>
            </a:r>
            <a:endParaRPr lang="en-US" sz="1400" dirty="0"/>
          </a:p>
        </p:txBody>
      </p:sp>
      <p:sp>
        <p:nvSpPr>
          <p:cNvPr id="17" name="Rectangle 16"/>
          <p:cNvSpPr/>
          <p:nvPr/>
        </p:nvSpPr>
        <p:spPr>
          <a:xfrm>
            <a:off x="609600" y="6169223"/>
            <a:ext cx="3253263" cy="307777"/>
          </a:xfrm>
          <a:prstGeom prst="rect">
            <a:avLst/>
          </a:prstGeom>
        </p:spPr>
        <p:txBody>
          <a:bodyPr wrap="none">
            <a:spAutoFit/>
          </a:bodyPr>
          <a:lstStyle/>
          <a:p>
            <a:r>
              <a:rPr lang="en-US" sz="1400" dirty="0" smtClean="0"/>
              <a:t>Real Distances to selected objects</a:t>
            </a:r>
            <a:endParaRPr lang="en-US" sz="1400" dirty="0"/>
          </a:p>
        </p:txBody>
      </p:sp>
      <p:sp>
        <p:nvSpPr>
          <p:cNvPr id="18" name="Rectangle 17"/>
          <p:cNvSpPr/>
          <p:nvPr/>
        </p:nvSpPr>
        <p:spPr>
          <a:xfrm>
            <a:off x="5251070" y="6172200"/>
            <a:ext cx="2140330" cy="307777"/>
          </a:xfrm>
          <a:prstGeom prst="rect">
            <a:avLst/>
          </a:prstGeom>
        </p:spPr>
        <p:txBody>
          <a:bodyPr wrap="none">
            <a:spAutoFit/>
          </a:bodyPr>
          <a:lstStyle/>
          <a:p>
            <a:r>
              <a:rPr lang="en-US" sz="1400" dirty="0" smtClean="0"/>
              <a:t>Laser </a:t>
            </a:r>
            <a:r>
              <a:rPr lang="en-US" sz="1400" dirty="0" err="1" smtClean="0"/>
              <a:t>distancemeter</a:t>
            </a:r>
            <a:r>
              <a:rPr lang="en-US" sz="1400" dirty="0" smtClean="0"/>
              <a:t> </a:t>
            </a:r>
            <a:endParaRPr lang="en-US" sz="14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arnival">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arnival">
      <a:majorFont>
        <a:latin typeface="Bodoni MT"/>
        <a:ea typeface=""/>
        <a:cs typeface=""/>
        <a:font script="Cyrl" typeface="Times New Roman"/>
        <a:font script="Grek"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Verdana"/>
        <a:ea typeface=""/>
        <a:cs typeface=""/>
        <a:font script="Jpan" typeface="ＭＳ Ｐゴシック"/>
        <a:font script="Hang" typeface="맑은 고딕"/>
        <a:font script="Hans" typeface="华文楷体"/>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arnival">
      <a:fillStyleLst>
        <a:solidFill>
          <a:schemeClr val="phClr">
            <a:tint val="100000"/>
          </a:schemeClr>
        </a:solidFill>
        <a:gradFill rotWithShape="1">
          <a:gsLst>
            <a:gs pos="0">
              <a:schemeClr val="phClr">
                <a:tint val="75000"/>
                <a:satMod val="170000"/>
              </a:schemeClr>
            </a:gs>
            <a:gs pos="37000">
              <a:schemeClr val="phClr">
                <a:tint val="50000"/>
                <a:satMod val="180000"/>
              </a:schemeClr>
            </a:gs>
            <a:gs pos="50000">
              <a:schemeClr val="phClr">
                <a:tint val="46000"/>
                <a:satMod val="180000"/>
              </a:schemeClr>
            </a:gs>
            <a:gs pos="64000">
              <a:schemeClr val="phClr">
                <a:tint val="50000"/>
                <a:satMod val="180000"/>
              </a:schemeClr>
            </a:gs>
            <a:gs pos="100000">
              <a:schemeClr val="phClr">
                <a:tint val="75000"/>
                <a:satMod val="170000"/>
              </a:schemeClr>
            </a:gs>
          </a:gsLst>
          <a:lin ang="5400000" scaled="0"/>
        </a:gradFill>
        <a:gradFill rotWithShape="1">
          <a:gsLst>
            <a:gs pos="0">
              <a:schemeClr val="phClr">
                <a:shade val="35000"/>
                <a:satMod val="190000"/>
              </a:schemeClr>
            </a:gs>
            <a:gs pos="30000">
              <a:schemeClr val="phClr">
                <a:shade val="64000"/>
                <a:satMod val="165000"/>
              </a:schemeClr>
            </a:gs>
            <a:gs pos="46000">
              <a:schemeClr val="phClr">
                <a:shade val="74000"/>
                <a:satMod val="165000"/>
              </a:schemeClr>
            </a:gs>
            <a:gs pos="56000">
              <a:schemeClr val="phClr">
                <a:shade val="74000"/>
                <a:satMod val="165000"/>
              </a:schemeClr>
            </a:gs>
            <a:gs pos="70000">
              <a:schemeClr val="phClr">
                <a:shade val="64000"/>
                <a:satMod val="165000"/>
              </a:schemeClr>
            </a:gs>
            <a:gs pos="100000">
              <a:schemeClr val="phClr">
                <a:shade val="35000"/>
                <a:satMod val="190000"/>
              </a:schemeClr>
            </a:gs>
          </a:gsLst>
          <a:lin ang="5400000" scaled="0"/>
        </a:gradFill>
      </a:fillStyleLst>
      <a:lnStyleLst>
        <a:ln w="5000">
          <a:solidFill>
            <a:schemeClr val="phClr"/>
          </a:solidFill>
          <a:prstDash val="solid"/>
        </a:ln>
        <a:ln w="12700">
          <a:solidFill>
            <a:schemeClr val="phClr"/>
          </a:solidFill>
          <a:prstDash val="solid"/>
        </a:ln>
        <a:ln w="28100">
          <a:solidFill>
            <a:schemeClr val="phClr"/>
          </a:solidFill>
          <a:prstDash val="solid"/>
        </a:ln>
      </a:lnStyleLst>
      <a:effectStyleLst>
        <a:effectStyle>
          <a:effectLst>
            <a:outerShdw blurRad="39000" dist="25400" dir="5400000">
              <a:srgbClr val="1A0000">
                <a:alpha val="35000"/>
              </a:srgbClr>
            </a:outerShdw>
          </a:effectLst>
        </a:effectStyle>
        <a:effectStyle>
          <a:effectLst>
            <a:outerShdw blurRad="39000" dist="25000" dir="5400000">
              <a:srgbClr val="1A0000">
                <a:alpha val="40000"/>
              </a:srgbClr>
            </a:outerShdw>
          </a:effectLst>
        </a:effectStyle>
        <a:effectStyle>
          <a:effectLst>
            <a:outerShdw blurRad="39000" dist="25000" dir="5400000">
              <a:srgbClr val="000000">
                <a:alpha val="40000"/>
              </a:srgbClr>
            </a:outerShdw>
          </a:effectLst>
          <a:scene3d>
            <a:camera prst="orthographicFront">
              <a:rot lat="0" lon="0" rev="0"/>
            </a:camera>
            <a:lightRig rig="contrasting" dir="tr">
              <a:rot lat="0" lon="0" rev="7000000"/>
            </a:lightRig>
          </a:scene3d>
          <a:sp3d prstMaterial="powder">
            <a:bevelT w="110000" h="50000"/>
          </a:sp3d>
        </a:effectStyle>
      </a:effectStyleLst>
      <a:bgFillStyleLst>
        <a:solidFill>
          <a:schemeClr val="phClr">
            <a:tint val="100000"/>
          </a:schemeClr>
        </a:solidFill>
        <a:gradFill rotWithShape="1">
          <a:gsLst>
            <a:gs pos="0">
              <a:schemeClr val="phClr">
                <a:shade val="68000"/>
                <a:satMod val="150000"/>
              </a:schemeClr>
            </a:gs>
            <a:gs pos="40000">
              <a:schemeClr val="phClr">
                <a:tint val="90000"/>
                <a:satMod val="220000"/>
              </a:schemeClr>
            </a:gs>
            <a:gs pos="50000">
              <a:schemeClr val="phClr">
                <a:tint val="86500"/>
                <a:satMod val="255000"/>
              </a:schemeClr>
            </a:gs>
            <a:gs pos="53000">
              <a:schemeClr val="phClr">
                <a:tint val="86500"/>
                <a:satMod val="255000"/>
              </a:schemeClr>
            </a:gs>
            <a:gs pos="62000">
              <a:schemeClr val="phClr">
                <a:tint val="90000"/>
                <a:satMod val="220000"/>
              </a:schemeClr>
            </a:gs>
            <a:gs pos="100000">
              <a:schemeClr val="phClr">
                <a:shade val="68000"/>
                <a:satMod val="150000"/>
              </a:schemeClr>
            </a:gs>
          </a:gsLst>
          <a:lin ang="5400000" scaled="0"/>
        </a:gradFill>
        <a:blipFill>
          <a:blip xmlns:r="http://schemas.openxmlformats.org/officeDocument/2006/relationships" r:embed="rId1">
            <a:duotone>
              <a:schemeClr val="phClr">
                <a:tint val="95000"/>
                <a:satMod val="190000"/>
              </a:schemeClr>
              <a:schemeClr val="phClr">
                <a:shade val="78000"/>
                <a:satMod val="18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Carnival">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arnival">
      <a:majorFont>
        <a:latin typeface="Bodoni MT"/>
        <a:ea typeface=""/>
        <a:cs typeface=""/>
        <a:font script="Cyrl" typeface="Times New Roman"/>
        <a:font script="Grek"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Verdana"/>
        <a:ea typeface=""/>
        <a:cs typeface=""/>
        <a:font script="Jpan" typeface="ＭＳ Ｐゴシック"/>
        <a:font script="Hang" typeface="맑은 고딕"/>
        <a:font script="Hans" typeface="华文楷体"/>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arnival">
      <a:fillStyleLst>
        <a:solidFill>
          <a:schemeClr val="phClr">
            <a:tint val="100000"/>
          </a:schemeClr>
        </a:solidFill>
        <a:gradFill rotWithShape="1">
          <a:gsLst>
            <a:gs pos="0">
              <a:schemeClr val="phClr">
                <a:tint val="75000"/>
                <a:satMod val="170000"/>
              </a:schemeClr>
            </a:gs>
            <a:gs pos="37000">
              <a:schemeClr val="phClr">
                <a:tint val="50000"/>
                <a:satMod val="180000"/>
              </a:schemeClr>
            </a:gs>
            <a:gs pos="50000">
              <a:schemeClr val="phClr">
                <a:tint val="46000"/>
                <a:satMod val="180000"/>
              </a:schemeClr>
            </a:gs>
            <a:gs pos="64000">
              <a:schemeClr val="phClr">
                <a:tint val="50000"/>
                <a:satMod val="180000"/>
              </a:schemeClr>
            </a:gs>
            <a:gs pos="100000">
              <a:schemeClr val="phClr">
                <a:tint val="75000"/>
                <a:satMod val="170000"/>
              </a:schemeClr>
            </a:gs>
          </a:gsLst>
          <a:lin ang="5400000" scaled="0"/>
        </a:gradFill>
        <a:gradFill rotWithShape="1">
          <a:gsLst>
            <a:gs pos="0">
              <a:schemeClr val="phClr">
                <a:shade val="35000"/>
                <a:satMod val="190000"/>
              </a:schemeClr>
            </a:gs>
            <a:gs pos="30000">
              <a:schemeClr val="phClr">
                <a:shade val="64000"/>
                <a:satMod val="165000"/>
              </a:schemeClr>
            </a:gs>
            <a:gs pos="46000">
              <a:schemeClr val="phClr">
                <a:shade val="74000"/>
                <a:satMod val="165000"/>
              </a:schemeClr>
            </a:gs>
            <a:gs pos="56000">
              <a:schemeClr val="phClr">
                <a:shade val="74000"/>
                <a:satMod val="165000"/>
              </a:schemeClr>
            </a:gs>
            <a:gs pos="70000">
              <a:schemeClr val="phClr">
                <a:shade val="64000"/>
                <a:satMod val="165000"/>
              </a:schemeClr>
            </a:gs>
            <a:gs pos="100000">
              <a:schemeClr val="phClr">
                <a:shade val="35000"/>
                <a:satMod val="190000"/>
              </a:schemeClr>
            </a:gs>
          </a:gsLst>
          <a:lin ang="5400000" scaled="0"/>
        </a:gradFill>
      </a:fillStyleLst>
      <a:lnStyleLst>
        <a:ln w="5000">
          <a:solidFill>
            <a:schemeClr val="phClr"/>
          </a:solidFill>
          <a:prstDash val="solid"/>
        </a:ln>
        <a:ln w="12700">
          <a:solidFill>
            <a:schemeClr val="phClr"/>
          </a:solidFill>
          <a:prstDash val="solid"/>
        </a:ln>
        <a:ln w="28100">
          <a:solidFill>
            <a:schemeClr val="phClr"/>
          </a:solidFill>
          <a:prstDash val="solid"/>
        </a:ln>
      </a:lnStyleLst>
      <a:effectStyleLst>
        <a:effectStyle>
          <a:effectLst>
            <a:outerShdw blurRad="39000" dist="25400" dir="5400000">
              <a:srgbClr val="1A0000">
                <a:alpha val="35000"/>
              </a:srgbClr>
            </a:outerShdw>
          </a:effectLst>
        </a:effectStyle>
        <a:effectStyle>
          <a:effectLst>
            <a:outerShdw blurRad="39000" dist="25000" dir="5400000">
              <a:srgbClr val="1A0000">
                <a:alpha val="40000"/>
              </a:srgbClr>
            </a:outerShdw>
          </a:effectLst>
        </a:effectStyle>
        <a:effectStyle>
          <a:effectLst>
            <a:outerShdw blurRad="39000" dist="25000" dir="5400000">
              <a:srgbClr val="000000">
                <a:alpha val="40000"/>
              </a:srgbClr>
            </a:outerShdw>
          </a:effectLst>
          <a:scene3d>
            <a:camera prst="orthographicFront">
              <a:rot lat="0" lon="0" rev="0"/>
            </a:camera>
            <a:lightRig rig="contrasting" dir="tr">
              <a:rot lat="0" lon="0" rev="7000000"/>
            </a:lightRig>
          </a:scene3d>
          <a:sp3d prstMaterial="powder">
            <a:bevelT w="110000" h="50000"/>
          </a:sp3d>
        </a:effectStyle>
      </a:effectStyleLst>
      <a:bgFillStyleLst>
        <a:solidFill>
          <a:schemeClr val="phClr">
            <a:tint val="100000"/>
          </a:schemeClr>
        </a:solidFill>
        <a:gradFill rotWithShape="1">
          <a:gsLst>
            <a:gs pos="0">
              <a:schemeClr val="phClr">
                <a:shade val="68000"/>
                <a:satMod val="150000"/>
              </a:schemeClr>
            </a:gs>
            <a:gs pos="40000">
              <a:schemeClr val="phClr">
                <a:tint val="90000"/>
                <a:satMod val="220000"/>
              </a:schemeClr>
            </a:gs>
            <a:gs pos="50000">
              <a:schemeClr val="phClr">
                <a:tint val="86500"/>
                <a:satMod val="255000"/>
              </a:schemeClr>
            </a:gs>
            <a:gs pos="53000">
              <a:schemeClr val="phClr">
                <a:tint val="86500"/>
                <a:satMod val="255000"/>
              </a:schemeClr>
            </a:gs>
            <a:gs pos="62000">
              <a:schemeClr val="phClr">
                <a:tint val="90000"/>
                <a:satMod val="220000"/>
              </a:schemeClr>
            </a:gs>
            <a:gs pos="100000">
              <a:schemeClr val="phClr">
                <a:shade val="68000"/>
                <a:satMod val="150000"/>
              </a:schemeClr>
            </a:gs>
          </a:gsLst>
          <a:lin ang="5400000" scaled="0"/>
        </a:gradFill>
        <a:blipFill>
          <a:blip xmlns:r="http://schemas.openxmlformats.org/officeDocument/2006/relationships" r:embed="rId1">
            <a:duotone>
              <a:schemeClr val="phClr">
                <a:tint val="95000"/>
                <a:satMod val="190000"/>
              </a:schemeClr>
              <a:schemeClr val="phClr">
                <a:shade val="78000"/>
                <a:satMod val="18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2_Carnival">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arnival">
      <a:majorFont>
        <a:latin typeface="Bodoni MT"/>
        <a:ea typeface=""/>
        <a:cs typeface=""/>
        <a:font script="Cyrl" typeface="Times New Roman"/>
        <a:font script="Grek"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Verdana"/>
        <a:ea typeface=""/>
        <a:cs typeface=""/>
        <a:font script="Jpan" typeface="ＭＳ Ｐゴシック"/>
        <a:font script="Hang" typeface="맑은 고딕"/>
        <a:font script="Hans" typeface="华文楷体"/>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arnival">
      <a:fillStyleLst>
        <a:solidFill>
          <a:schemeClr val="phClr">
            <a:tint val="100000"/>
          </a:schemeClr>
        </a:solidFill>
        <a:gradFill rotWithShape="1">
          <a:gsLst>
            <a:gs pos="0">
              <a:schemeClr val="phClr">
                <a:tint val="75000"/>
                <a:satMod val="170000"/>
              </a:schemeClr>
            </a:gs>
            <a:gs pos="37000">
              <a:schemeClr val="phClr">
                <a:tint val="50000"/>
                <a:satMod val="180000"/>
              </a:schemeClr>
            </a:gs>
            <a:gs pos="50000">
              <a:schemeClr val="phClr">
                <a:tint val="46000"/>
                <a:satMod val="180000"/>
              </a:schemeClr>
            </a:gs>
            <a:gs pos="64000">
              <a:schemeClr val="phClr">
                <a:tint val="50000"/>
                <a:satMod val="180000"/>
              </a:schemeClr>
            </a:gs>
            <a:gs pos="100000">
              <a:schemeClr val="phClr">
                <a:tint val="75000"/>
                <a:satMod val="170000"/>
              </a:schemeClr>
            </a:gs>
          </a:gsLst>
          <a:lin ang="5400000" scaled="0"/>
        </a:gradFill>
        <a:gradFill rotWithShape="1">
          <a:gsLst>
            <a:gs pos="0">
              <a:schemeClr val="phClr">
                <a:shade val="35000"/>
                <a:satMod val="190000"/>
              </a:schemeClr>
            </a:gs>
            <a:gs pos="30000">
              <a:schemeClr val="phClr">
                <a:shade val="64000"/>
                <a:satMod val="165000"/>
              </a:schemeClr>
            </a:gs>
            <a:gs pos="46000">
              <a:schemeClr val="phClr">
                <a:shade val="74000"/>
                <a:satMod val="165000"/>
              </a:schemeClr>
            </a:gs>
            <a:gs pos="56000">
              <a:schemeClr val="phClr">
                <a:shade val="74000"/>
                <a:satMod val="165000"/>
              </a:schemeClr>
            </a:gs>
            <a:gs pos="70000">
              <a:schemeClr val="phClr">
                <a:shade val="64000"/>
                <a:satMod val="165000"/>
              </a:schemeClr>
            </a:gs>
            <a:gs pos="100000">
              <a:schemeClr val="phClr">
                <a:shade val="35000"/>
                <a:satMod val="190000"/>
              </a:schemeClr>
            </a:gs>
          </a:gsLst>
          <a:lin ang="5400000" scaled="0"/>
        </a:gradFill>
      </a:fillStyleLst>
      <a:lnStyleLst>
        <a:ln w="5000">
          <a:solidFill>
            <a:schemeClr val="phClr"/>
          </a:solidFill>
          <a:prstDash val="solid"/>
        </a:ln>
        <a:ln w="12700">
          <a:solidFill>
            <a:schemeClr val="phClr"/>
          </a:solidFill>
          <a:prstDash val="solid"/>
        </a:ln>
        <a:ln w="28100">
          <a:solidFill>
            <a:schemeClr val="phClr"/>
          </a:solidFill>
          <a:prstDash val="solid"/>
        </a:ln>
      </a:lnStyleLst>
      <a:effectStyleLst>
        <a:effectStyle>
          <a:effectLst>
            <a:outerShdw blurRad="39000" dist="25400" dir="5400000">
              <a:srgbClr val="1A0000">
                <a:alpha val="35000"/>
              </a:srgbClr>
            </a:outerShdw>
          </a:effectLst>
        </a:effectStyle>
        <a:effectStyle>
          <a:effectLst>
            <a:outerShdw blurRad="39000" dist="25000" dir="5400000">
              <a:srgbClr val="1A0000">
                <a:alpha val="40000"/>
              </a:srgbClr>
            </a:outerShdw>
          </a:effectLst>
        </a:effectStyle>
        <a:effectStyle>
          <a:effectLst>
            <a:outerShdw blurRad="39000" dist="25000" dir="5400000">
              <a:srgbClr val="000000">
                <a:alpha val="40000"/>
              </a:srgbClr>
            </a:outerShdw>
          </a:effectLst>
          <a:scene3d>
            <a:camera prst="orthographicFront">
              <a:rot lat="0" lon="0" rev="0"/>
            </a:camera>
            <a:lightRig rig="contrasting" dir="tr">
              <a:rot lat="0" lon="0" rev="7000000"/>
            </a:lightRig>
          </a:scene3d>
          <a:sp3d prstMaterial="powder">
            <a:bevelT w="110000" h="50000"/>
          </a:sp3d>
        </a:effectStyle>
      </a:effectStyleLst>
      <a:bgFillStyleLst>
        <a:solidFill>
          <a:schemeClr val="phClr">
            <a:tint val="100000"/>
          </a:schemeClr>
        </a:solidFill>
        <a:gradFill rotWithShape="1">
          <a:gsLst>
            <a:gs pos="0">
              <a:schemeClr val="phClr">
                <a:shade val="68000"/>
                <a:satMod val="150000"/>
              </a:schemeClr>
            </a:gs>
            <a:gs pos="40000">
              <a:schemeClr val="phClr">
                <a:tint val="90000"/>
                <a:satMod val="220000"/>
              </a:schemeClr>
            </a:gs>
            <a:gs pos="50000">
              <a:schemeClr val="phClr">
                <a:tint val="86500"/>
                <a:satMod val="255000"/>
              </a:schemeClr>
            </a:gs>
            <a:gs pos="53000">
              <a:schemeClr val="phClr">
                <a:tint val="86500"/>
                <a:satMod val="255000"/>
              </a:schemeClr>
            </a:gs>
            <a:gs pos="62000">
              <a:schemeClr val="phClr">
                <a:tint val="90000"/>
                <a:satMod val="220000"/>
              </a:schemeClr>
            </a:gs>
            <a:gs pos="100000">
              <a:schemeClr val="phClr">
                <a:shade val="68000"/>
                <a:satMod val="150000"/>
              </a:schemeClr>
            </a:gs>
          </a:gsLst>
          <a:lin ang="5400000" scaled="0"/>
        </a:gradFill>
        <a:blipFill>
          <a:blip xmlns:r="http://schemas.openxmlformats.org/officeDocument/2006/relationships" r:embed="rId1">
            <a:duotone>
              <a:schemeClr val="phClr">
                <a:tint val="95000"/>
                <a:satMod val="190000"/>
              </a:schemeClr>
              <a:schemeClr val="phClr">
                <a:shade val="78000"/>
                <a:satMod val="18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7525</TotalTime>
  <Words>2658</Words>
  <Application>Microsoft Office PowerPoint</Application>
  <PresentationFormat>On-screen Show (4:3)</PresentationFormat>
  <Paragraphs>760</Paragraphs>
  <Slides>15</Slides>
  <Notes>13</Notes>
  <HiddenSlides>0</HiddenSlides>
  <MMClips>0</MMClip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Carnival</vt:lpstr>
      <vt:lpstr>1_Carnival</vt:lpstr>
      <vt:lpstr>2_Carnival</vt:lpstr>
      <vt:lpstr>International Conference on Computer Systems and Technologies CompSysTech'11 16-17 June 2011, Vienna University of Technology, Vienna, Austria</vt:lpstr>
      <vt:lpstr>Depth Estimation using Shifted Digital Still Camera</vt:lpstr>
      <vt:lpstr>Geometrical Model of a Canonical Stereo Configuration</vt:lpstr>
      <vt:lpstr>Depth Estimation Algorithm</vt:lpstr>
      <vt:lpstr>Corners Detection</vt:lpstr>
      <vt:lpstr>An Example of Found Corners in a Pair of Stereo Images</vt:lpstr>
      <vt:lpstr>Searching for Matches</vt:lpstr>
      <vt:lpstr>An Example of Found Correspondences Between Previously Detected Corners</vt:lpstr>
      <vt:lpstr>Experimental Results</vt:lpstr>
      <vt:lpstr>Interface of the Software application</vt:lpstr>
      <vt:lpstr>Experimental Results (f=14mm)</vt:lpstr>
      <vt:lpstr>Experimental Results (f=20mm)</vt:lpstr>
      <vt:lpstr>Depth Estimation to Definite Points</vt:lpstr>
      <vt:lpstr>Conclusion and Future Work</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Nasko</dc:creator>
  <cp:lastModifiedBy>Nasko</cp:lastModifiedBy>
  <cp:revision>209</cp:revision>
  <dcterms:created xsi:type="dcterms:W3CDTF">2011-06-11T18:52:02Z</dcterms:created>
  <dcterms:modified xsi:type="dcterms:W3CDTF">2011-11-13T21:03:28Z</dcterms:modified>
</cp:coreProperties>
</file>